
<file path=[Content_Types].xml><?xml version="1.0" encoding="utf-8"?>
<Types xmlns="http://schemas.openxmlformats.org/package/2006/content-types">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Default Extension="png" ContentType="image/png"/>
  <Override PartName="/ppt/diagrams/colors12.xml" ContentType="application/vnd.openxmlformats-officedocument.drawingml.diagramColors+xml"/>
  <Override PartName="/ppt/diagrams/data16.xml" ContentType="application/vnd.openxmlformats-officedocument.drawingml.diagramData+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drawing8.xml" ContentType="application/vnd.ms-office.drawingml.diagramDrawing+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drawing6.xml" ContentType="application/vnd.ms-office.drawingml.diagramDrawing+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drawing5.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9"/>
  </p:notesMasterIdLst>
  <p:sldIdLst>
    <p:sldId id="256" r:id="rId2"/>
    <p:sldId id="257" r:id="rId3"/>
    <p:sldId id="259" r:id="rId4"/>
    <p:sldId id="261" r:id="rId5"/>
    <p:sldId id="262" r:id="rId6"/>
    <p:sldId id="263" r:id="rId7"/>
    <p:sldId id="265" r:id="rId8"/>
    <p:sldId id="264" r:id="rId9"/>
    <p:sldId id="266" r:id="rId10"/>
    <p:sldId id="267" r:id="rId11"/>
    <p:sldId id="268" r:id="rId12"/>
    <p:sldId id="269" r:id="rId13"/>
    <p:sldId id="271" r:id="rId14"/>
    <p:sldId id="272" r:id="rId15"/>
    <p:sldId id="273" r:id="rId16"/>
    <p:sldId id="274" r:id="rId17"/>
    <p:sldId id="270" r:id="rId18"/>
    <p:sldId id="275" r:id="rId19"/>
    <p:sldId id="277" r:id="rId20"/>
    <p:sldId id="278" r:id="rId21"/>
    <p:sldId id="279" r:id="rId22"/>
    <p:sldId id="280" r:id="rId23"/>
    <p:sldId id="281" r:id="rId24"/>
    <p:sldId id="282" r:id="rId25"/>
    <p:sldId id="283" r:id="rId26"/>
    <p:sldId id="284" r:id="rId27"/>
    <p:sldId id="27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747" autoAdjust="0"/>
  </p:normalViewPr>
  <p:slideViewPr>
    <p:cSldViewPr>
      <p:cViewPr>
        <p:scale>
          <a:sx n="82" d="100"/>
          <a:sy n="82" d="100"/>
        </p:scale>
        <p:origin x="-942" y="3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2AFC5E-25DF-415D-B6AB-58F3FF6F9E8C}" type="doc">
      <dgm:prSet loTypeId="urn:microsoft.com/office/officeart/2005/8/layout/list1" loCatId="list" qsTypeId="urn:microsoft.com/office/officeart/2005/8/quickstyle/simple2" qsCatId="simple" csTypeId="urn:microsoft.com/office/officeart/2005/8/colors/accent1_1" csCatId="accent1" phldr="1"/>
      <dgm:spPr/>
      <dgm:t>
        <a:bodyPr/>
        <a:lstStyle/>
        <a:p>
          <a:endParaRPr lang="id-ID"/>
        </a:p>
      </dgm:t>
    </dgm:pt>
    <dgm:pt modelId="{6D53D25B-DE66-4BC3-AA9C-68C7107703F7}">
      <dgm:prSet custT="1"/>
      <dgm:spPr/>
      <dgm:t>
        <a:bodyPr/>
        <a:lstStyle/>
        <a:p>
          <a:pPr rtl="0"/>
          <a:r>
            <a:rPr lang="en-US" sz="1600" smtClean="0"/>
            <a:t>Perkembangan ekonomi Islam di Indonesia ditandai dengan munculnya lembaga keuangan syariah</a:t>
          </a:r>
          <a:endParaRPr lang="id-ID" sz="1600"/>
        </a:p>
      </dgm:t>
    </dgm:pt>
    <dgm:pt modelId="{2BF1DE6B-43E9-4985-A866-195567B1B433}" type="parTrans" cxnId="{A1066310-CE6C-4C86-8CE1-574659A694D9}">
      <dgm:prSet/>
      <dgm:spPr/>
      <dgm:t>
        <a:bodyPr/>
        <a:lstStyle/>
        <a:p>
          <a:endParaRPr lang="id-ID" sz="1600"/>
        </a:p>
      </dgm:t>
    </dgm:pt>
    <dgm:pt modelId="{23A69D4A-B1AC-4B93-9BFB-3EF84AADC31C}" type="sibTrans" cxnId="{A1066310-CE6C-4C86-8CE1-574659A694D9}">
      <dgm:prSet/>
      <dgm:spPr/>
      <dgm:t>
        <a:bodyPr/>
        <a:lstStyle/>
        <a:p>
          <a:endParaRPr lang="id-ID" sz="1600"/>
        </a:p>
      </dgm:t>
    </dgm:pt>
    <dgm:pt modelId="{D95F5A39-40C4-4EEA-B923-FBF6480B5812}">
      <dgm:prSet custT="1"/>
      <dgm:spPr/>
      <dgm:t>
        <a:bodyPr/>
        <a:lstStyle/>
        <a:p>
          <a:pPr rtl="0"/>
          <a:r>
            <a:rPr lang="en-US" sz="1600" smtClean="0"/>
            <a:t>BMT merupakan Lembaga Keuangan Mikro (LKM) yang beroperasi berdasarkan prinsip syariah</a:t>
          </a:r>
          <a:endParaRPr lang="id-ID" sz="1600"/>
        </a:p>
      </dgm:t>
    </dgm:pt>
    <dgm:pt modelId="{93D4FBC2-75BB-424F-AEBB-C3AC4D568681}" type="parTrans" cxnId="{41527036-F9F4-4D2E-BA21-AEC9A9621479}">
      <dgm:prSet/>
      <dgm:spPr/>
      <dgm:t>
        <a:bodyPr/>
        <a:lstStyle/>
        <a:p>
          <a:endParaRPr lang="id-ID" sz="1600"/>
        </a:p>
      </dgm:t>
    </dgm:pt>
    <dgm:pt modelId="{9547729D-FC41-4D5B-B054-157C4DF60885}" type="sibTrans" cxnId="{41527036-F9F4-4D2E-BA21-AEC9A9621479}">
      <dgm:prSet/>
      <dgm:spPr/>
      <dgm:t>
        <a:bodyPr/>
        <a:lstStyle/>
        <a:p>
          <a:endParaRPr lang="id-ID" sz="1600"/>
        </a:p>
      </dgm:t>
    </dgm:pt>
    <dgm:pt modelId="{1CC1C733-27FF-4576-AC1D-5F78C6364451}">
      <dgm:prSet custT="1"/>
      <dgm:spPr/>
      <dgm:t>
        <a:bodyPr/>
        <a:lstStyle/>
        <a:p>
          <a:pPr rtl="0"/>
          <a:r>
            <a:rPr lang="en-US" sz="1600" dirty="0" err="1" smtClean="0"/>
            <a:t>Dasar</a:t>
          </a:r>
          <a:r>
            <a:rPr lang="en-US" sz="1600" dirty="0" smtClean="0"/>
            <a:t> </a:t>
          </a:r>
          <a:r>
            <a:rPr lang="en-US" sz="1600" dirty="0" err="1" smtClean="0"/>
            <a:t>pemikiran</a:t>
          </a:r>
          <a:r>
            <a:rPr lang="en-US" sz="1600" dirty="0" smtClean="0"/>
            <a:t> </a:t>
          </a:r>
          <a:r>
            <a:rPr lang="en-US" sz="1600" dirty="0" err="1" smtClean="0"/>
            <a:t>pengembangan</a:t>
          </a:r>
          <a:r>
            <a:rPr lang="en-US" sz="1600" dirty="0" smtClean="0"/>
            <a:t> </a:t>
          </a:r>
          <a:r>
            <a:rPr lang="en-US" sz="1600" dirty="0" err="1" smtClean="0"/>
            <a:t>lembaga</a:t>
          </a:r>
          <a:r>
            <a:rPr lang="en-US" sz="1600" dirty="0" smtClean="0"/>
            <a:t> </a:t>
          </a:r>
          <a:r>
            <a:rPr lang="en-US" sz="1600" dirty="0" err="1" smtClean="0"/>
            <a:t>syariah</a:t>
          </a:r>
          <a:r>
            <a:rPr lang="en-US" sz="1600" dirty="0" smtClean="0"/>
            <a:t> </a:t>
          </a:r>
          <a:r>
            <a:rPr lang="en-US" sz="1600" dirty="0" err="1" smtClean="0"/>
            <a:t>berdasarkan</a:t>
          </a:r>
          <a:r>
            <a:rPr lang="en-US" sz="1600" dirty="0" smtClean="0"/>
            <a:t> </a:t>
          </a:r>
          <a:r>
            <a:rPr lang="en-US" sz="1600" dirty="0" err="1" smtClean="0"/>
            <a:t>prinsip</a:t>
          </a:r>
          <a:r>
            <a:rPr lang="en-US" sz="1600" dirty="0" smtClean="0"/>
            <a:t> </a:t>
          </a:r>
          <a:r>
            <a:rPr lang="en-US" sz="1600" dirty="0" err="1" smtClean="0"/>
            <a:t>bagi</a:t>
          </a:r>
          <a:r>
            <a:rPr lang="en-US" sz="1600" dirty="0" smtClean="0"/>
            <a:t> </a:t>
          </a:r>
          <a:r>
            <a:rPr lang="en-US" sz="1600" dirty="0" err="1" smtClean="0"/>
            <a:t>hasil</a:t>
          </a:r>
          <a:endParaRPr lang="id-ID" sz="1600" dirty="0"/>
        </a:p>
      </dgm:t>
    </dgm:pt>
    <dgm:pt modelId="{798AF698-AC46-41DE-95A3-AADBF613B2E5}" type="parTrans" cxnId="{ACBBBC29-DF0F-4E4C-A8CF-785855F35755}">
      <dgm:prSet/>
      <dgm:spPr/>
      <dgm:t>
        <a:bodyPr/>
        <a:lstStyle/>
        <a:p>
          <a:endParaRPr lang="id-ID" sz="1600"/>
        </a:p>
      </dgm:t>
    </dgm:pt>
    <dgm:pt modelId="{2B1ADBA3-389A-499D-9107-40CC9F4AEEC5}" type="sibTrans" cxnId="{ACBBBC29-DF0F-4E4C-A8CF-785855F35755}">
      <dgm:prSet/>
      <dgm:spPr/>
      <dgm:t>
        <a:bodyPr/>
        <a:lstStyle/>
        <a:p>
          <a:endParaRPr lang="id-ID" sz="1600"/>
        </a:p>
      </dgm:t>
    </dgm:pt>
    <dgm:pt modelId="{28D1CE11-CCCC-45D6-8A84-386D5BB8B864}">
      <dgm:prSet custT="1"/>
      <dgm:spPr/>
      <dgm:t>
        <a:bodyPr/>
        <a:lstStyle/>
        <a:p>
          <a:pPr rtl="0"/>
          <a:r>
            <a:rPr lang="id-ID" sz="1500" dirty="0" smtClean="0"/>
            <a:t>Pembiayaan adalah suatu proses mulai dari analisis kelayakan pembiayaan sampai kepada realisasinya.</a:t>
          </a:r>
          <a:r>
            <a:rPr lang="en-US" sz="1500" dirty="0" smtClean="0"/>
            <a:t> D</a:t>
          </a:r>
          <a:r>
            <a:rPr lang="id-ID" sz="1500" dirty="0" smtClean="0"/>
            <a:t>alam </a:t>
          </a:r>
          <a:r>
            <a:rPr lang="en-US" sz="1500" dirty="0" err="1" smtClean="0"/>
            <a:t>lembaga</a:t>
          </a:r>
          <a:r>
            <a:rPr lang="en-US" sz="1500" dirty="0" smtClean="0"/>
            <a:t> </a:t>
          </a:r>
          <a:r>
            <a:rPr lang="en-US" sz="1500" dirty="0" err="1" smtClean="0"/>
            <a:t>keuangan</a:t>
          </a:r>
          <a:r>
            <a:rPr lang="en-US" sz="1500" dirty="0" smtClean="0"/>
            <a:t> s</a:t>
          </a:r>
          <a:r>
            <a:rPr lang="id-ID" sz="1500" dirty="0" smtClean="0"/>
            <a:t>yariah salah satu bentuk penyaluran dana kepada masyarakat adalah pembiayaan</a:t>
          </a:r>
          <a:r>
            <a:rPr lang="en-US" sz="1500" dirty="0" smtClean="0"/>
            <a:t> </a:t>
          </a:r>
          <a:r>
            <a:rPr lang="id-ID" sz="1500" i="1" dirty="0" smtClean="0"/>
            <a:t>mu</a:t>
          </a:r>
          <a:r>
            <a:rPr lang="en-US" sz="1500" i="1" dirty="0" err="1" smtClean="0"/>
            <a:t>dharabah</a:t>
          </a:r>
          <a:r>
            <a:rPr lang="id-ID" sz="1500" i="1" dirty="0" smtClean="0"/>
            <a:t>.</a:t>
          </a:r>
          <a:endParaRPr lang="id-ID" sz="1500" dirty="0"/>
        </a:p>
      </dgm:t>
    </dgm:pt>
    <dgm:pt modelId="{88FFF9D2-9130-4B44-9B34-7635A39601A3}" type="parTrans" cxnId="{F9714F13-327C-4803-88D8-E5F8057FA025}">
      <dgm:prSet/>
      <dgm:spPr/>
      <dgm:t>
        <a:bodyPr/>
        <a:lstStyle/>
        <a:p>
          <a:endParaRPr lang="id-ID" sz="1600"/>
        </a:p>
      </dgm:t>
    </dgm:pt>
    <dgm:pt modelId="{EFCC61C8-EA09-4325-950C-D63025F14EE4}" type="sibTrans" cxnId="{F9714F13-327C-4803-88D8-E5F8057FA025}">
      <dgm:prSet/>
      <dgm:spPr/>
      <dgm:t>
        <a:bodyPr/>
        <a:lstStyle/>
        <a:p>
          <a:endParaRPr lang="id-ID" sz="1600"/>
        </a:p>
      </dgm:t>
    </dgm:pt>
    <dgm:pt modelId="{E94FDF02-E87E-4248-BCBA-7A4F99EB7BE1}" type="pres">
      <dgm:prSet presAssocID="{C32AFC5E-25DF-415D-B6AB-58F3FF6F9E8C}" presName="linear" presStyleCnt="0">
        <dgm:presLayoutVars>
          <dgm:dir/>
          <dgm:animLvl val="lvl"/>
          <dgm:resizeHandles val="exact"/>
        </dgm:presLayoutVars>
      </dgm:prSet>
      <dgm:spPr/>
      <dgm:t>
        <a:bodyPr/>
        <a:lstStyle/>
        <a:p>
          <a:endParaRPr lang="en-US"/>
        </a:p>
      </dgm:t>
    </dgm:pt>
    <dgm:pt modelId="{2F3FA384-9564-410F-BEA6-48A0C1EC583F}" type="pres">
      <dgm:prSet presAssocID="{6D53D25B-DE66-4BC3-AA9C-68C7107703F7}" presName="parentLin" presStyleCnt="0"/>
      <dgm:spPr/>
    </dgm:pt>
    <dgm:pt modelId="{B65C2538-16A7-47E9-8F90-422EB6D16B69}" type="pres">
      <dgm:prSet presAssocID="{6D53D25B-DE66-4BC3-AA9C-68C7107703F7}" presName="parentLeftMargin" presStyleLbl="node1" presStyleIdx="0" presStyleCnt="4"/>
      <dgm:spPr/>
      <dgm:t>
        <a:bodyPr/>
        <a:lstStyle/>
        <a:p>
          <a:endParaRPr lang="en-US"/>
        </a:p>
      </dgm:t>
    </dgm:pt>
    <dgm:pt modelId="{B8ADEC13-1549-4822-84B0-E9D4109B7580}" type="pres">
      <dgm:prSet presAssocID="{6D53D25B-DE66-4BC3-AA9C-68C7107703F7}" presName="parentText" presStyleLbl="node1" presStyleIdx="0" presStyleCnt="4" custScaleX="111520">
        <dgm:presLayoutVars>
          <dgm:chMax val="0"/>
          <dgm:bulletEnabled val="1"/>
        </dgm:presLayoutVars>
      </dgm:prSet>
      <dgm:spPr/>
      <dgm:t>
        <a:bodyPr/>
        <a:lstStyle/>
        <a:p>
          <a:endParaRPr lang="en-US"/>
        </a:p>
      </dgm:t>
    </dgm:pt>
    <dgm:pt modelId="{3817D04B-EDC2-44B5-A734-BB3DF798C3D3}" type="pres">
      <dgm:prSet presAssocID="{6D53D25B-DE66-4BC3-AA9C-68C7107703F7}" presName="negativeSpace" presStyleCnt="0"/>
      <dgm:spPr/>
    </dgm:pt>
    <dgm:pt modelId="{830CF953-C9E6-4A91-B619-E8BB316964B0}" type="pres">
      <dgm:prSet presAssocID="{6D53D25B-DE66-4BC3-AA9C-68C7107703F7}" presName="childText" presStyleLbl="conFgAcc1" presStyleIdx="0" presStyleCnt="4">
        <dgm:presLayoutVars>
          <dgm:bulletEnabled val="1"/>
        </dgm:presLayoutVars>
      </dgm:prSet>
      <dgm:spPr/>
    </dgm:pt>
    <dgm:pt modelId="{0AA6580F-C922-44ED-8025-3798FFF17DF2}" type="pres">
      <dgm:prSet presAssocID="{23A69D4A-B1AC-4B93-9BFB-3EF84AADC31C}" presName="spaceBetweenRectangles" presStyleCnt="0"/>
      <dgm:spPr/>
    </dgm:pt>
    <dgm:pt modelId="{C1345F8D-AEE2-4C67-808B-E37EDA6DA30C}" type="pres">
      <dgm:prSet presAssocID="{D95F5A39-40C4-4EEA-B923-FBF6480B5812}" presName="parentLin" presStyleCnt="0"/>
      <dgm:spPr/>
    </dgm:pt>
    <dgm:pt modelId="{941E7F2A-E551-496E-8FBC-015B705352BB}" type="pres">
      <dgm:prSet presAssocID="{D95F5A39-40C4-4EEA-B923-FBF6480B5812}" presName="parentLeftMargin" presStyleLbl="node1" presStyleIdx="0" presStyleCnt="4"/>
      <dgm:spPr/>
      <dgm:t>
        <a:bodyPr/>
        <a:lstStyle/>
        <a:p>
          <a:endParaRPr lang="en-US"/>
        </a:p>
      </dgm:t>
    </dgm:pt>
    <dgm:pt modelId="{B0235463-7C30-4711-B714-2EA1B050572B}" type="pres">
      <dgm:prSet presAssocID="{D95F5A39-40C4-4EEA-B923-FBF6480B5812}" presName="parentText" presStyleLbl="node1" presStyleIdx="1" presStyleCnt="4" custScaleX="111520">
        <dgm:presLayoutVars>
          <dgm:chMax val="0"/>
          <dgm:bulletEnabled val="1"/>
        </dgm:presLayoutVars>
      </dgm:prSet>
      <dgm:spPr/>
      <dgm:t>
        <a:bodyPr/>
        <a:lstStyle/>
        <a:p>
          <a:endParaRPr lang="en-US"/>
        </a:p>
      </dgm:t>
    </dgm:pt>
    <dgm:pt modelId="{9C3B083F-DD5D-4BD8-A2AA-27CACF372D89}" type="pres">
      <dgm:prSet presAssocID="{D95F5A39-40C4-4EEA-B923-FBF6480B5812}" presName="negativeSpace" presStyleCnt="0"/>
      <dgm:spPr/>
    </dgm:pt>
    <dgm:pt modelId="{0F4D995A-46AC-48A6-9D11-50103F47E289}" type="pres">
      <dgm:prSet presAssocID="{D95F5A39-40C4-4EEA-B923-FBF6480B5812}" presName="childText" presStyleLbl="conFgAcc1" presStyleIdx="1" presStyleCnt="4">
        <dgm:presLayoutVars>
          <dgm:bulletEnabled val="1"/>
        </dgm:presLayoutVars>
      </dgm:prSet>
      <dgm:spPr/>
    </dgm:pt>
    <dgm:pt modelId="{41243590-9263-4021-AFB6-9B10B733354B}" type="pres">
      <dgm:prSet presAssocID="{9547729D-FC41-4D5B-B054-157C4DF60885}" presName="spaceBetweenRectangles" presStyleCnt="0"/>
      <dgm:spPr/>
    </dgm:pt>
    <dgm:pt modelId="{4AA0CE6B-67AC-490E-B15A-6DB867A9E442}" type="pres">
      <dgm:prSet presAssocID="{1CC1C733-27FF-4576-AC1D-5F78C6364451}" presName="parentLin" presStyleCnt="0"/>
      <dgm:spPr/>
    </dgm:pt>
    <dgm:pt modelId="{7BFC71DB-01C8-4054-ACA8-425B7D961A6A}" type="pres">
      <dgm:prSet presAssocID="{1CC1C733-27FF-4576-AC1D-5F78C6364451}" presName="parentLeftMargin" presStyleLbl="node1" presStyleIdx="1" presStyleCnt="4"/>
      <dgm:spPr/>
      <dgm:t>
        <a:bodyPr/>
        <a:lstStyle/>
        <a:p>
          <a:endParaRPr lang="en-US"/>
        </a:p>
      </dgm:t>
    </dgm:pt>
    <dgm:pt modelId="{02F51B6A-92F8-4076-804A-97FAB522129D}" type="pres">
      <dgm:prSet presAssocID="{1CC1C733-27FF-4576-AC1D-5F78C6364451}" presName="parentText" presStyleLbl="node1" presStyleIdx="2" presStyleCnt="4" custScaleX="111520">
        <dgm:presLayoutVars>
          <dgm:chMax val="0"/>
          <dgm:bulletEnabled val="1"/>
        </dgm:presLayoutVars>
      </dgm:prSet>
      <dgm:spPr/>
      <dgm:t>
        <a:bodyPr/>
        <a:lstStyle/>
        <a:p>
          <a:endParaRPr lang="en-US"/>
        </a:p>
      </dgm:t>
    </dgm:pt>
    <dgm:pt modelId="{34591F4D-6B1E-417F-BAB0-9070AE612A3C}" type="pres">
      <dgm:prSet presAssocID="{1CC1C733-27FF-4576-AC1D-5F78C6364451}" presName="negativeSpace" presStyleCnt="0"/>
      <dgm:spPr/>
    </dgm:pt>
    <dgm:pt modelId="{E5F701AB-2A57-4241-AC7C-41F3DDBF7DFD}" type="pres">
      <dgm:prSet presAssocID="{1CC1C733-27FF-4576-AC1D-5F78C6364451}" presName="childText" presStyleLbl="conFgAcc1" presStyleIdx="2" presStyleCnt="4">
        <dgm:presLayoutVars>
          <dgm:bulletEnabled val="1"/>
        </dgm:presLayoutVars>
      </dgm:prSet>
      <dgm:spPr/>
    </dgm:pt>
    <dgm:pt modelId="{F9260112-7496-4AD2-A620-08559581A0A4}" type="pres">
      <dgm:prSet presAssocID="{2B1ADBA3-389A-499D-9107-40CC9F4AEEC5}" presName="spaceBetweenRectangles" presStyleCnt="0"/>
      <dgm:spPr/>
    </dgm:pt>
    <dgm:pt modelId="{034C50EA-66E2-4FB2-B0F9-F619E4B9107C}" type="pres">
      <dgm:prSet presAssocID="{28D1CE11-CCCC-45D6-8A84-386D5BB8B864}" presName="parentLin" presStyleCnt="0"/>
      <dgm:spPr/>
    </dgm:pt>
    <dgm:pt modelId="{8247F14B-F15E-4D0A-92B0-4FE7B47FC267}" type="pres">
      <dgm:prSet presAssocID="{28D1CE11-CCCC-45D6-8A84-386D5BB8B864}" presName="parentLeftMargin" presStyleLbl="node1" presStyleIdx="2" presStyleCnt="4"/>
      <dgm:spPr/>
      <dgm:t>
        <a:bodyPr/>
        <a:lstStyle/>
        <a:p>
          <a:endParaRPr lang="en-US"/>
        </a:p>
      </dgm:t>
    </dgm:pt>
    <dgm:pt modelId="{6C5F741A-F4D5-4B03-B7D2-BF1AAF2800B4}" type="pres">
      <dgm:prSet presAssocID="{28D1CE11-CCCC-45D6-8A84-386D5BB8B864}" presName="parentText" presStyleLbl="node1" presStyleIdx="3" presStyleCnt="4" custScaleX="111521">
        <dgm:presLayoutVars>
          <dgm:chMax val="0"/>
          <dgm:bulletEnabled val="1"/>
        </dgm:presLayoutVars>
      </dgm:prSet>
      <dgm:spPr/>
      <dgm:t>
        <a:bodyPr/>
        <a:lstStyle/>
        <a:p>
          <a:endParaRPr lang="en-US"/>
        </a:p>
      </dgm:t>
    </dgm:pt>
    <dgm:pt modelId="{72556B85-D9CF-4923-BE54-A4D0671D3338}" type="pres">
      <dgm:prSet presAssocID="{28D1CE11-CCCC-45D6-8A84-386D5BB8B864}" presName="negativeSpace" presStyleCnt="0"/>
      <dgm:spPr/>
    </dgm:pt>
    <dgm:pt modelId="{DDCCB91F-ECE0-418F-8064-3630714ECA14}" type="pres">
      <dgm:prSet presAssocID="{28D1CE11-CCCC-45D6-8A84-386D5BB8B864}" presName="childText" presStyleLbl="conFgAcc1" presStyleIdx="3" presStyleCnt="4">
        <dgm:presLayoutVars>
          <dgm:bulletEnabled val="1"/>
        </dgm:presLayoutVars>
      </dgm:prSet>
      <dgm:spPr/>
    </dgm:pt>
  </dgm:ptLst>
  <dgm:cxnLst>
    <dgm:cxn modelId="{41527036-F9F4-4D2E-BA21-AEC9A9621479}" srcId="{C32AFC5E-25DF-415D-B6AB-58F3FF6F9E8C}" destId="{D95F5A39-40C4-4EEA-B923-FBF6480B5812}" srcOrd="1" destOrd="0" parTransId="{93D4FBC2-75BB-424F-AEBB-C3AC4D568681}" sibTransId="{9547729D-FC41-4D5B-B054-157C4DF60885}"/>
    <dgm:cxn modelId="{A1066310-CE6C-4C86-8CE1-574659A694D9}" srcId="{C32AFC5E-25DF-415D-B6AB-58F3FF6F9E8C}" destId="{6D53D25B-DE66-4BC3-AA9C-68C7107703F7}" srcOrd="0" destOrd="0" parTransId="{2BF1DE6B-43E9-4985-A866-195567B1B433}" sibTransId="{23A69D4A-B1AC-4B93-9BFB-3EF84AADC31C}"/>
    <dgm:cxn modelId="{ACBBBC29-DF0F-4E4C-A8CF-785855F35755}" srcId="{C32AFC5E-25DF-415D-B6AB-58F3FF6F9E8C}" destId="{1CC1C733-27FF-4576-AC1D-5F78C6364451}" srcOrd="2" destOrd="0" parTransId="{798AF698-AC46-41DE-95A3-AADBF613B2E5}" sibTransId="{2B1ADBA3-389A-499D-9107-40CC9F4AEEC5}"/>
    <dgm:cxn modelId="{0608FC71-405B-4334-A376-2CCE0796D356}" type="presOf" srcId="{1CC1C733-27FF-4576-AC1D-5F78C6364451}" destId="{7BFC71DB-01C8-4054-ACA8-425B7D961A6A}" srcOrd="0" destOrd="0" presId="urn:microsoft.com/office/officeart/2005/8/layout/list1"/>
    <dgm:cxn modelId="{843650B6-3435-4B73-AD44-13EC1C83E909}" type="presOf" srcId="{D95F5A39-40C4-4EEA-B923-FBF6480B5812}" destId="{B0235463-7C30-4711-B714-2EA1B050572B}" srcOrd="1" destOrd="0" presId="urn:microsoft.com/office/officeart/2005/8/layout/list1"/>
    <dgm:cxn modelId="{36AF5241-2DDD-4008-B040-FFFD875FC47C}" type="presOf" srcId="{6D53D25B-DE66-4BC3-AA9C-68C7107703F7}" destId="{B8ADEC13-1549-4822-84B0-E9D4109B7580}" srcOrd="1" destOrd="0" presId="urn:microsoft.com/office/officeart/2005/8/layout/list1"/>
    <dgm:cxn modelId="{06B7DF3B-E6FF-4B30-8125-68F0AF03AE76}" type="presOf" srcId="{6D53D25B-DE66-4BC3-AA9C-68C7107703F7}" destId="{B65C2538-16A7-47E9-8F90-422EB6D16B69}" srcOrd="0" destOrd="0" presId="urn:microsoft.com/office/officeart/2005/8/layout/list1"/>
    <dgm:cxn modelId="{F9714F13-327C-4803-88D8-E5F8057FA025}" srcId="{C32AFC5E-25DF-415D-B6AB-58F3FF6F9E8C}" destId="{28D1CE11-CCCC-45D6-8A84-386D5BB8B864}" srcOrd="3" destOrd="0" parTransId="{88FFF9D2-9130-4B44-9B34-7635A39601A3}" sibTransId="{EFCC61C8-EA09-4325-950C-D63025F14EE4}"/>
    <dgm:cxn modelId="{51F6B7B0-A919-4B67-9378-CE8808A4255E}" type="presOf" srcId="{28D1CE11-CCCC-45D6-8A84-386D5BB8B864}" destId="{6C5F741A-F4D5-4B03-B7D2-BF1AAF2800B4}" srcOrd="1" destOrd="0" presId="urn:microsoft.com/office/officeart/2005/8/layout/list1"/>
    <dgm:cxn modelId="{D0450082-2DE8-4AFD-B8D9-5CB1B4EBD7FB}" type="presOf" srcId="{C32AFC5E-25DF-415D-B6AB-58F3FF6F9E8C}" destId="{E94FDF02-E87E-4248-BCBA-7A4F99EB7BE1}" srcOrd="0" destOrd="0" presId="urn:microsoft.com/office/officeart/2005/8/layout/list1"/>
    <dgm:cxn modelId="{E8022BF1-8770-4460-9A4F-D17A9A0F0470}" type="presOf" srcId="{28D1CE11-CCCC-45D6-8A84-386D5BB8B864}" destId="{8247F14B-F15E-4D0A-92B0-4FE7B47FC267}" srcOrd="0" destOrd="0" presId="urn:microsoft.com/office/officeart/2005/8/layout/list1"/>
    <dgm:cxn modelId="{2460EFDE-09FA-447A-8BF3-B54924C66B8D}" type="presOf" srcId="{1CC1C733-27FF-4576-AC1D-5F78C6364451}" destId="{02F51B6A-92F8-4076-804A-97FAB522129D}" srcOrd="1" destOrd="0" presId="urn:microsoft.com/office/officeart/2005/8/layout/list1"/>
    <dgm:cxn modelId="{0C54EE0F-E714-4992-8F78-6DC9E96A8091}" type="presOf" srcId="{D95F5A39-40C4-4EEA-B923-FBF6480B5812}" destId="{941E7F2A-E551-496E-8FBC-015B705352BB}" srcOrd="0" destOrd="0" presId="urn:microsoft.com/office/officeart/2005/8/layout/list1"/>
    <dgm:cxn modelId="{C62D736A-15A1-4F99-91F0-68EADE9AAECD}" type="presParOf" srcId="{E94FDF02-E87E-4248-BCBA-7A4F99EB7BE1}" destId="{2F3FA384-9564-410F-BEA6-48A0C1EC583F}" srcOrd="0" destOrd="0" presId="urn:microsoft.com/office/officeart/2005/8/layout/list1"/>
    <dgm:cxn modelId="{EA6815AC-080B-4340-9517-58174BB1CA1B}" type="presParOf" srcId="{2F3FA384-9564-410F-BEA6-48A0C1EC583F}" destId="{B65C2538-16A7-47E9-8F90-422EB6D16B69}" srcOrd="0" destOrd="0" presId="urn:microsoft.com/office/officeart/2005/8/layout/list1"/>
    <dgm:cxn modelId="{A75B8870-34F1-4E28-B5CA-E8E2E6FFDE34}" type="presParOf" srcId="{2F3FA384-9564-410F-BEA6-48A0C1EC583F}" destId="{B8ADEC13-1549-4822-84B0-E9D4109B7580}" srcOrd="1" destOrd="0" presId="urn:microsoft.com/office/officeart/2005/8/layout/list1"/>
    <dgm:cxn modelId="{AC0DC027-392D-4AE1-AAA1-3275044D38E8}" type="presParOf" srcId="{E94FDF02-E87E-4248-BCBA-7A4F99EB7BE1}" destId="{3817D04B-EDC2-44B5-A734-BB3DF798C3D3}" srcOrd="1" destOrd="0" presId="urn:microsoft.com/office/officeart/2005/8/layout/list1"/>
    <dgm:cxn modelId="{E7452CDD-B5D0-41A5-AEA9-A118C7E7A11C}" type="presParOf" srcId="{E94FDF02-E87E-4248-BCBA-7A4F99EB7BE1}" destId="{830CF953-C9E6-4A91-B619-E8BB316964B0}" srcOrd="2" destOrd="0" presId="urn:microsoft.com/office/officeart/2005/8/layout/list1"/>
    <dgm:cxn modelId="{B7AEB42F-F817-45F4-9510-1BCD8CDEA243}" type="presParOf" srcId="{E94FDF02-E87E-4248-BCBA-7A4F99EB7BE1}" destId="{0AA6580F-C922-44ED-8025-3798FFF17DF2}" srcOrd="3" destOrd="0" presId="urn:microsoft.com/office/officeart/2005/8/layout/list1"/>
    <dgm:cxn modelId="{5AC227BB-764A-4FEE-8618-07E8AB6393B3}" type="presParOf" srcId="{E94FDF02-E87E-4248-BCBA-7A4F99EB7BE1}" destId="{C1345F8D-AEE2-4C67-808B-E37EDA6DA30C}" srcOrd="4" destOrd="0" presId="urn:microsoft.com/office/officeart/2005/8/layout/list1"/>
    <dgm:cxn modelId="{B36735D7-D58B-4233-B4C3-0BAC4084323A}" type="presParOf" srcId="{C1345F8D-AEE2-4C67-808B-E37EDA6DA30C}" destId="{941E7F2A-E551-496E-8FBC-015B705352BB}" srcOrd="0" destOrd="0" presId="urn:microsoft.com/office/officeart/2005/8/layout/list1"/>
    <dgm:cxn modelId="{B2D07152-138D-4ACB-97A4-B65CEF863D51}" type="presParOf" srcId="{C1345F8D-AEE2-4C67-808B-E37EDA6DA30C}" destId="{B0235463-7C30-4711-B714-2EA1B050572B}" srcOrd="1" destOrd="0" presId="urn:microsoft.com/office/officeart/2005/8/layout/list1"/>
    <dgm:cxn modelId="{85E80510-56B4-4189-B0A6-4662464340B3}" type="presParOf" srcId="{E94FDF02-E87E-4248-BCBA-7A4F99EB7BE1}" destId="{9C3B083F-DD5D-4BD8-A2AA-27CACF372D89}" srcOrd="5" destOrd="0" presId="urn:microsoft.com/office/officeart/2005/8/layout/list1"/>
    <dgm:cxn modelId="{ADB481DC-46BB-41EE-8A76-8A08B3370689}" type="presParOf" srcId="{E94FDF02-E87E-4248-BCBA-7A4F99EB7BE1}" destId="{0F4D995A-46AC-48A6-9D11-50103F47E289}" srcOrd="6" destOrd="0" presId="urn:microsoft.com/office/officeart/2005/8/layout/list1"/>
    <dgm:cxn modelId="{EC2B29CA-1DE1-4DF5-BCB6-3B02257EE1D4}" type="presParOf" srcId="{E94FDF02-E87E-4248-BCBA-7A4F99EB7BE1}" destId="{41243590-9263-4021-AFB6-9B10B733354B}" srcOrd="7" destOrd="0" presId="urn:microsoft.com/office/officeart/2005/8/layout/list1"/>
    <dgm:cxn modelId="{142E24A2-60C7-4D0C-BB14-94EE83069BC0}" type="presParOf" srcId="{E94FDF02-E87E-4248-BCBA-7A4F99EB7BE1}" destId="{4AA0CE6B-67AC-490E-B15A-6DB867A9E442}" srcOrd="8" destOrd="0" presId="urn:microsoft.com/office/officeart/2005/8/layout/list1"/>
    <dgm:cxn modelId="{802585CB-30AA-487B-BE73-9A270211172F}" type="presParOf" srcId="{4AA0CE6B-67AC-490E-B15A-6DB867A9E442}" destId="{7BFC71DB-01C8-4054-ACA8-425B7D961A6A}" srcOrd="0" destOrd="0" presId="urn:microsoft.com/office/officeart/2005/8/layout/list1"/>
    <dgm:cxn modelId="{8D326604-3B46-4B1D-8BB1-DD3C557FEA0C}" type="presParOf" srcId="{4AA0CE6B-67AC-490E-B15A-6DB867A9E442}" destId="{02F51B6A-92F8-4076-804A-97FAB522129D}" srcOrd="1" destOrd="0" presId="urn:microsoft.com/office/officeart/2005/8/layout/list1"/>
    <dgm:cxn modelId="{C2906E17-1859-4EF0-93E7-AB5B55A35D3E}" type="presParOf" srcId="{E94FDF02-E87E-4248-BCBA-7A4F99EB7BE1}" destId="{34591F4D-6B1E-417F-BAB0-9070AE612A3C}" srcOrd="9" destOrd="0" presId="urn:microsoft.com/office/officeart/2005/8/layout/list1"/>
    <dgm:cxn modelId="{229EE786-770F-45BE-94CF-BABA51640EC5}" type="presParOf" srcId="{E94FDF02-E87E-4248-BCBA-7A4F99EB7BE1}" destId="{E5F701AB-2A57-4241-AC7C-41F3DDBF7DFD}" srcOrd="10" destOrd="0" presId="urn:microsoft.com/office/officeart/2005/8/layout/list1"/>
    <dgm:cxn modelId="{C76C1E10-4557-493A-96BF-05BDA6B148C9}" type="presParOf" srcId="{E94FDF02-E87E-4248-BCBA-7A4F99EB7BE1}" destId="{F9260112-7496-4AD2-A620-08559581A0A4}" srcOrd="11" destOrd="0" presId="urn:microsoft.com/office/officeart/2005/8/layout/list1"/>
    <dgm:cxn modelId="{E1C1D1FC-EB10-4DE1-B87F-E097BC826F05}" type="presParOf" srcId="{E94FDF02-E87E-4248-BCBA-7A4F99EB7BE1}" destId="{034C50EA-66E2-4FB2-B0F9-F619E4B9107C}" srcOrd="12" destOrd="0" presId="urn:microsoft.com/office/officeart/2005/8/layout/list1"/>
    <dgm:cxn modelId="{D2CE09AD-7787-4109-976A-7F41A6B97C17}" type="presParOf" srcId="{034C50EA-66E2-4FB2-B0F9-F619E4B9107C}" destId="{8247F14B-F15E-4D0A-92B0-4FE7B47FC267}" srcOrd="0" destOrd="0" presId="urn:microsoft.com/office/officeart/2005/8/layout/list1"/>
    <dgm:cxn modelId="{435455E2-3708-4057-9073-887BDE9F3DD3}" type="presParOf" srcId="{034C50EA-66E2-4FB2-B0F9-F619E4B9107C}" destId="{6C5F741A-F4D5-4B03-B7D2-BF1AAF2800B4}" srcOrd="1" destOrd="0" presId="urn:microsoft.com/office/officeart/2005/8/layout/list1"/>
    <dgm:cxn modelId="{BE389371-02BC-4D81-BADD-87D099402B63}" type="presParOf" srcId="{E94FDF02-E87E-4248-BCBA-7A4F99EB7BE1}" destId="{72556B85-D9CF-4923-BE54-A4D0671D3338}" srcOrd="13" destOrd="0" presId="urn:microsoft.com/office/officeart/2005/8/layout/list1"/>
    <dgm:cxn modelId="{CC12DCC4-E7B5-41EC-974B-31FBB24BABC5}" type="presParOf" srcId="{E94FDF02-E87E-4248-BCBA-7A4F99EB7BE1}" destId="{DDCCB91F-ECE0-418F-8064-3630714ECA14}"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E3B4B48-BD65-474E-BB9C-F093382D26E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id-ID"/>
        </a:p>
      </dgm:t>
    </dgm:pt>
    <dgm:pt modelId="{F36EFE5D-B515-4535-AF53-3A44734E94BC}">
      <dgm:prSet phldrT="[Text]"/>
      <dgm:spPr/>
      <dgm:t>
        <a:bodyPr/>
        <a:lstStyle/>
        <a:p>
          <a:r>
            <a:rPr lang="en-US" dirty="0" smtClean="0"/>
            <a:t>Sula (2004: 333-334) </a:t>
          </a:r>
          <a:r>
            <a:rPr lang="en-US" dirty="0" err="1" smtClean="0"/>
            <a:t>menyatakan</a:t>
          </a:r>
          <a:r>
            <a:rPr lang="en-US" dirty="0" smtClean="0"/>
            <a:t> </a:t>
          </a:r>
          <a:r>
            <a:rPr lang="en-US" dirty="0" err="1" smtClean="0"/>
            <a:t>bahwa</a:t>
          </a:r>
          <a:r>
            <a:rPr lang="en-US" dirty="0" smtClean="0"/>
            <a:t> </a:t>
          </a:r>
          <a:r>
            <a:rPr lang="en-US" dirty="0" err="1" smtClean="0"/>
            <a:t>rukun</a:t>
          </a:r>
          <a:r>
            <a:rPr lang="en-US" dirty="0" smtClean="0"/>
            <a:t> </a:t>
          </a:r>
          <a:r>
            <a:rPr lang="en-US" dirty="0" err="1" smtClean="0"/>
            <a:t>mudharabah</a:t>
          </a:r>
          <a:r>
            <a:rPr lang="en-US" dirty="0" smtClean="0"/>
            <a:t> </a:t>
          </a:r>
          <a:r>
            <a:rPr lang="en-US" dirty="0" err="1" smtClean="0"/>
            <a:t>akan</a:t>
          </a:r>
          <a:r>
            <a:rPr lang="en-US" dirty="0" smtClean="0"/>
            <a:t> </a:t>
          </a:r>
          <a:r>
            <a:rPr lang="en-US" dirty="0" err="1" smtClean="0"/>
            <a:t>terpenuhi</a:t>
          </a:r>
          <a:r>
            <a:rPr lang="en-US" dirty="0" smtClean="0"/>
            <a:t> </a:t>
          </a:r>
          <a:r>
            <a:rPr lang="en-US" dirty="0" err="1" smtClean="0"/>
            <a:t>sempurna</a:t>
          </a:r>
          <a:r>
            <a:rPr lang="en-US" dirty="0" smtClean="0"/>
            <a:t> </a:t>
          </a:r>
          <a:r>
            <a:rPr lang="en-US" dirty="0" err="1" smtClean="0"/>
            <a:t>apabila</a:t>
          </a:r>
          <a:r>
            <a:rPr lang="en-US" dirty="0" smtClean="0"/>
            <a:t> </a:t>
          </a:r>
          <a:r>
            <a:rPr lang="en-US" dirty="0" err="1" smtClean="0"/>
            <a:t>ada</a:t>
          </a:r>
          <a:r>
            <a:rPr lang="en-US" dirty="0" smtClean="0"/>
            <a:t> :</a:t>
          </a:r>
          <a:endParaRPr lang="id-ID" dirty="0"/>
        </a:p>
      </dgm:t>
    </dgm:pt>
    <dgm:pt modelId="{1457F2D1-2FFC-4674-B7D6-B45174CDDD90}" type="parTrans" cxnId="{71ECF350-A4AE-4DAB-ABD0-74B5EE0F8240}">
      <dgm:prSet/>
      <dgm:spPr/>
      <dgm:t>
        <a:bodyPr/>
        <a:lstStyle/>
        <a:p>
          <a:endParaRPr lang="id-ID"/>
        </a:p>
      </dgm:t>
    </dgm:pt>
    <dgm:pt modelId="{13B890EF-92E0-4A4F-A2E5-95B86382AFB1}" type="sibTrans" cxnId="{71ECF350-A4AE-4DAB-ABD0-74B5EE0F8240}">
      <dgm:prSet/>
      <dgm:spPr/>
      <dgm:t>
        <a:bodyPr/>
        <a:lstStyle/>
        <a:p>
          <a:endParaRPr lang="id-ID"/>
        </a:p>
      </dgm:t>
    </dgm:pt>
    <dgm:pt modelId="{72DB7463-C00A-4FD2-9098-21B807ABDD92}">
      <dgm:prSet phldrT="[Text]"/>
      <dgm:spPr/>
      <dgm:t>
        <a:bodyPr/>
        <a:lstStyle/>
        <a:p>
          <a:r>
            <a:rPr lang="en-US" dirty="0" err="1" smtClean="0"/>
            <a:t>Mudharib</a:t>
          </a:r>
          <a:r>
            <a:rPr lang="en-US" dirty="0" smtClean="0"/>
            <a:t> </a:t>
          </a:r>
          <a:endParaRPr lang="id-ID" dirty="0"/>
        </a:p>
      </dgm:t>
    </dgm:pt>
    <dgm:pt modelId="{8FA7F57A-5DD1-4BAF-B55D-0C6A9E50CE3A}" type="parTrans" cxnId="{655335D3-6F2A-42F9-964F-6496902974CF}">
      <dgm:prSet/>
      <dgm:spPr/>
      <dgm:t>
        <a:bodyPr/>
        <a:lstStyle/>
        <a:p>
          <a:endParaRPr lang="id-ID"/>
        </a:p>
      </dgm:t>
    </dgm:pt>
    <dgm:pt modelId="{553EFC57-7C49-471D-81B8-8B36A9FB9139}" type="sibTrans" cxnId="{655335D3-6F2A-42F9-964F-6496902974CF}">
      <dgm:prSet/>
      <dgm:spPr/>
      <dgm:t>
        <a:bodyPr/>
        <a:lstStyle/>
        <a:p>
          <a:endParaRPr lang="id-ID"/>
        </a:p>
      </dgm:t>
    </dgm:pt>
    <dgm:pt modelId="{7E0C4390-B1BC-4E15-9092-8946DA74F2BC}">
      <dgm:prSet phldrT="[Text]"/>
      <dgm:spPr/>
      <dgm:t>
        <a:bodyPr/>
        <a:lstStyle/>
        <a:p>
          <a:endParaRPr lang="id-ID" dirty="0"/>
        </a:p>
      </dgm:t>
    </dgm:pt>
    <dgm:pt modelId="{96347709-F75E-4312-8467-1933D0F10EEA}" type="parTrans" cxnId="{4097A23D-E31D-4C3B-A318-588E77FBC5A9}">
      <dgm:prSet/>
      <dgm:spPr/>
      <dgm:t>
        <a:bodyPr/>
        <a:lstStyle/>
        <a:p>
          <a:endParaRPr lang="id-ID"/>
        </a:p>
      </dgm:t>
    </dgm:pt>
    <dgm:pt modelId="{6BCC25D1-F0E8-4FE1-B964-0B7621C26475}" type="sibTrans" cxnId="{4097A23D-E31D-4C3B-A318-588E77FBC5A9}">
      <dgm:prSet/>
      <dgm:spPr/>
      <dgm:t>
        <a:bodyPr/>
        <a:lstStyle/>
        <a:p>
          <a:endParaRPr lang="id-ID"/>
        </a:p>
      </dgm:t>
    </dgm:pt>
    <dgm:pt modelId="{921F34D5-ACD5-4DEC-8AAD-3F1AF5C26E70}">
      <dgm:prSet/>
      <dgm:spPr/>
      <dgm:t>
        <a:bodyPr/>
        <a:lstStyle/>
        <a:p>
          <a:r>
            <a:rPr lang="en-US" smtClean="0"/>
            <a:t>Pemilik dana</a:t>
          </a:r>
          <a:endParaRPr lang="en-US" dirty="0" smtClean="0"/>
        </a:p>
      </dgm:t>
    </dgm:pt>
    <dgm:pt modelId="{796FFD4F-79EC-452A-95AA-71C10D9C6875}" type="parTrans" cxnId="{112DE387-9E73-44B3-B9A0-B4ADA1491923}">
      <dgm:prSet/>
      <dgm:spPr/>
      <dgm:t>
        <a:bodyPr/>
        <a:lstStyle/>
        <a:p>
          <a:endParaRPr lang="id-ID"/>
        </a:p>
      </dgm:t>
    </dgm:pt>
    <dgm:pt modelId="{A5F8381E-B83F-4D9C-AA8A-19B45EBB2FB3}" type="sibTrans" cxnId="{112DE387-9E73-44B3-B9A0-B4ADA1491923}">
      <dgm:prSet/>
      <dgm:spPr/>
      <dgm:t>
        <a:bodyPr/>
        <a:lstStyle/>
        <a:p>
          <a:endParaRPr lang="id-ID"/>
        </a:p>
      </dgm:t>
    </dgm:pt>
    <dgm:pt modelId="{E68263AB-16F2-4045-A5F2-4BCC46CE0290}">
      <dgm:prSet/>
      <dgm:spPr/>
      <dgm:t>
        <a:bodyPr/>
        <a:lstStyle/>
        <a:p>
          <a:r>
            <a:rPr lang="en-US" smtClean="0"/>
            <a:t>Usaha yang akan dibagihasilkan</a:t>
          </a:r>
          <a:endParaRPr lang="en-US" dirty="0" smtClean="0"/>
        </a:p>
      </dgm:t>
    </dgm:pt>
    <dgm:pt modelId="{D6162183-A624-4064-81D7-D8431300D3F8}" type="parTrans" cxnId="{639CD5A4-80C1-4BBC-AC48-B800EA52DE74}">
      <dgm:prSet/>
      <dgm:spPr/>
      <dgm:t>
        <a:bodyPr/>
        <a:lstStyle/>
        <a:p>
          <a:endParaRPr lang="id-ID"/>
        </a:p>
      </dgm:t>
    </dgm:pt>
    <dgm:pt modelId="{FDC67643-4E34-484C-8A0E-94B34E66255E}" type="sibTrans" cxnId="{639CD5A4-80C1-4BBC-AC48-B800EA52DE74}">
      <dgm:prSet/>
      <dgm:spPr/>
      <dgm:t>
        <a:bodyPr/>
        <a:lstStyle/>
        <a:p>
          <a:endParaRPr lang="id-ID"/>
        </a:p>
      </dgm:t>
    </dgm:pt>
    <dgm:pt modelId="{7768B027-89AD-441A-B2B8-61AEDA62B816}">
      <dgm:prSet/>
      <dgm:spPr/>
      <dgm:t>
        <a:bodyPr/>
        <a:lstStyle/>
        <a:p>
          <a:r>
            <a:rPr lang="en-US" smtClean="0"/>
            <a:t>Nisbah</a:t>
          </a:r>
          <a:endParaRPr lang="en-US" dirty="0" smtClean="0"/>
        </a:p>
      </dgm:t>
    </dgm:pt>
    <dgm:pt modelId="{C6CAA8E6-9461-484D-89E3-234A2484756D}" type="parTrans" cxnId="{49EC7F52-7217-4813-B3D6-69B6FE8D2A16}">
      <dgm:prSet/>
      <dgm:spPr/>
      <dgm:t>
        <a:bodyPr/>
        <a:lstStyle/>
        <a:p>
          <a:endParaRPr lang="id-ID"/>
        </a:p>
      </dgm:t>
    </dgm:pt>
    <dgm:pt modelId="{0C42F9DA-53F8-4DE7-900F-7F05688375E3}" type="sibTrans" cxnId="{49EC7F52-7217-4813-B3D6-69B6FE8D2A16}">
      <dgm:prSet/>
      <dgm:spPr/>
      <dgm:t>
        <a:bodyPr/>
        <a:lstStyle/>
        <a:p>
          <a:endParaRPr lang="id-ID"/>
        </a:p>
      </dgm:t>
    </dgm:pt>
    <dgm:pt modelId="{40265DF3-4E14-461F-8FDD-39498C99F4E6}">
      <dgm:prSet/>
      <dgm:spPr/>
      <dgm:t>
        <a:bodyPr/>
        <a:lstStyle/>
        <a:p>
          <a:r>
            <a:rPr lang="en-US" smtClean="0"/>
            <a:t>Ijab qobul</a:t>
          </a:r>
          <a:endParaRPr lang="en-US" dirty="0"/>
        </a:p>
      </dgm:t>
    </dgm:pt>
    <dgm:pt modelId="{366B45F2-C6BD-41A7-A50D-B8A519A037B4}" type="parTrans" cxnId="{55940479-C102-4902-85FD-38A2A098D5A9}">
      <dgm:prSet/>
      <dgm:spPr/>
      <dgm:t>
        <a:bodyPr/>
        <a:lstStyle/>
        <a:p>
          <a:endParaRPr lang="id-ID"/>
        </a:p>
      </dgm:t>
    </dgm:pt>
    <dgm:pt modelId="{28F20A98-95CA-480C-9CEB-7E1AFE93A913}" type="sibTrans" cxnId="{55940479-C102-4902-85FD-38A2A098D5A9}">
      <dgm:prSet/>
      <dgm:spPr/>
      <dgm:t>
        <a:bodyPr/>
        <a:lstStyle/>
        <a:p>
          <a:endParaRPr lang="id-ID"/>
        </a:p>
      </dgm:t>
    </dgm:pt>
    <dgm:pt modelId="{83D27BEB-8A44-4B00-936D-9A0679F029D9}" type="pres">
      <dgm:prSet presAssocID="{CE3B4B48-BD65-474E-BB9C-F093382D26E8}" presName="cycle" presStyleCnt="0">
        <dgm:presLayoutVars>
          <dgm:chMax val="1"/>
          <dgm:dir/>
          <dgm:animLvl val="ctr"/>
          <dgm:resizeHandles val="exact"/>
        </dgm:presLayoutVars>
      </dgm:prSet>
      <dgm:spPr/>
      <dgm:t>
        <a:bodyPr/>
        <a:lstStyle/>
        <a:p>
          <a:endParaRPr lang="en-US"/>
        </a:p>
      </dgm:t>
    </dgm:pt>
    <dgm:pt modelId="{363B6CB4-ED16-45CB-B4A0-DA8589A2F4DF}" type="pres">
      <dgm:prSet presAssocID="{F36EFE5D-B515-4535-AF53-3A44734E94BC}" presName="centerShape" presStyleLbl="node0" presStyleIdx="0" presStyleCnt="1" custScaleX="155971" custScaleY="139673"/>
      <dgm:spPr/>
      <dgm:t>
        <a:bodyPr/>
        <a:lstStyle/>
        <a:p>
          <a:endParaRPr lang="id-ID"/>
        </a:p>
      </dgm:t>
    </dgm:pt>
    <dgm:pt modelId="{6F41AF8B-7BE4-4831-8396-4F5B64F40A8D}" type="pres">
      <dgm:prSet presAssocID="{8FA7F57A-5DD1-4BAF-B55D-0C6A9E50CE3A}" presName="parTrans" presStyleLbl="bgSibTrans2D1" presStyleIdx="0" presStyleCnt="5"/>
      <dgm:spPr/>
      <dgm:t>
        <a:bodyPr/>
        <a:lstStyle/>
        <a:p>
          <a:endParaRPr lang="en-US"/>
        </a:p>
      </dgm:t>
    </dgm:pt>
    <dgm:pt modelId="{ED88146D-4F58-4573-AA9B-A4D5F38F870A}" type="pres">
      <dgm:prSet presAssocID="{72DB7463-C00A-4FD2-9098-21B807ABDD92}" presName="node" presStyleLbl="node1" presStyleIdx="0" presStyleCnt="5">
        <dgm:presLayoutVars>
          <dgm:bulletEnabled val="1"/>
        </dgm:presLayoutVars>
      </dgm:prSet>
      <dgm:spPr/>
      <dgm:t>
        <a:bodyPr/>
        <a:lstStyle/>
        <a:p>
          <a:endParaRPr lang="id-ID"/>
        </a:p>
      </dgm:t>
    </dgm:pt>
    <dgm:pt modelId="{326B5EF2-0894-4E10-9034-2BC40CB1A4E8}" type="pres">
      <dgm:prSet presAssocID="{796FFD4F-79EC-452A-95AA-71C10D9C6875}" presName="parTrans" presStyleLbl="bgSibTrans2D1" presStyleIdx="1" presStyleCnt="5"/>
      <dgm:spPr/>
      <dgm:t>
        <a:bodyPr/>
        <a:lstStyle/>
        <a:p>
          <a:endParaRPr lang="en-US"/>
        </a:p>
      </dgm:t>
    </dgm:pt>
    <dgm:pt modelId="{81F76E20-6203-4489-9CBC-FDDCA2412D7D}" type="pres">
      <dgm:prSet presAssocID="{921F34D5-ACD5-4DEC-8AAD-3F1AF5C26E70}" presName="node" presStyleLbl="node1" presStyleIdx="1" presStyleCnt="5">
        <dgm:presLayoutVars>
          <dgm:bulletEnabled val="1"/>
        </dgm:presLayoutVars>
      </dgm:prSet>
      <dgm:spPr/>
      <dgm:t>
        <a:bodyPr/>
        <a:lstStyle/>
        <a:p>
          <a:endParaRPr lang="en-US"/>
        </a:p>
      </dgm:t>
    </dgm:pt>
    <dgm:pt modelId="{DA361777-1C0A-45B0-86EA-0A1F041C5F14}" type="pres">
      <dgm:prSet presAssocID="{D6162183-A624-4064-81D7-D8431300D3F8}" presName="parTrans" presStyleLbl="bgSibTrans2D1" presStyleIdx="2" presStyleCnt="5"/>
      <dgm:spPr/>
      <dgm:t>
        <a:bodyPr/>
        <a:lstStyle/>
        <a:p>
          <a:endParaRPr lang="en-US"/>
        </a:p>
      </dgm:t>
    </dgm:pt>
    <dgm:pt modelId="{2C1798E8-1C57-4187-BF0D-2ED238A9FB27}" type="pres">
      <dgm:prSet presAssocID="{E68263AB-16F2-4045-A5F2-4BCC46CE0290}" presName="node" presStyleLbl="node1" presStyleIdx="2" presStyleCnt="5">
        <dgm:presLayoutVars>
          <dgm:bulletEnabled val="1"/>
        </dgm:presLayoutVars>
      </dgm:prSet>
      <dgm:spPr/>
      <dgm:t>
        <a:bodyPr/>
        <a:lstStyle/>
        <a:p>
          <a:endParaRPr lang="en-US"/>
        </a:p>
      </dgm:t>
    </dgm:pt>
    <dgm:pt modelId="{EE00E7F1-5137-498C-9FF4-34536727FC62}" type="pres">
      <dgm:prSet presAssocID="{C6CAA8E6-9461-484D-89E3-234A2484756D}" presName="parTrans" presStyleLbl="bgSibTrans2D1" presStyleIdx="3" presStyleCnt="5"/>
      <dgm:spPr/>
      <dgm:t>
        <a:bodyPr/>
        <a:lstStyle/>
        <a:p>
          <a:endParaRPr lang="en-US"/>
        </a:p>
      </dgm:t>
    </dgm:pt>
    <dgm:pt modelId="{AA7F2D25-D056-4AE8-9A9E-668331845EAB}" type="pres">
      <dgm:prSet presAssocID="{7768B027-89AD-441A-B2B8-61AEDA62B816}" presName="node" presStyleLbl="node1" presStyleIdx="3" presStyleCnt="5">
        <dgm:presLayoutVars>
          <dgm:bulletEnabled val="1"/>
        </dgm:presLayoutVars>
      </dgm:prSet>
      <dgm:spPr/>
      <dgm:t>
        <a:bodyPr/>
        <a:lstStyle/>
        <a:p>
          <a:endParaRPr lang="en-US"/>
        </a:p>
      </dgm:t>
    </dgm:pt>
    <dgm:pt modelId="{80B3B248-8FF6-4EAE-B8CA-BAAD0213E04B}" type="pres">
      <dgm:prSet presAssocID="{366B45F2-C6BD-41A7-A50D-B8A519A037B4}" presName="parTrans" presStyleLbl="bgSibTrans2D1" presStyleIdx="4" presStyleCnt="5"/>
      <dgm:spPr/>
      <dgm:t>
        <a:bodyPr/>
        <a:lstStyle/>
        <a:p>
          <a:endParaRPr lang="en-US"/>
        </a:p>
      </dgm:t>
    </dgm:pt>
    <dgm:pt modelId="{BB825665-7656-479F-8D09-67C6B147A8DF}" type="pres">
      <dgm:prSet presAssocID="{40265DF3-4E14-461F-8FDD-39498C99F4E6}" presName="node" presStyleLbl="node1" presStyleIdx="4" presStyleCnt="5">
        <dgm:presLayoutVars>
          <dgm:bulletEnabled val="1"/>
        </dgm:presLayoutVars>
      </dgm:prSet>
      <dgm:spPr/>
      <dgm:t>
        <a:bodyPr/>
        <a:lstStyle/>
        <a:p>
          <a:endParaRPr lang="id-ID"/>
        </a:p>
      </dgm:t>
    </dgm:pt>
  </dgm:ptLst>
  <dgm:cxnLst>
    <dgm:cxn modelId="{112DE387-9E73-44B3-B9A0-B4ADA1491923}" srcId="{F36EFE5D-B515-4535-AF53-3A44734E94BC}" destId="{921F34D5-ACD5-4DEC-8AAD-3F1AF5C26E70}" srcOrd="1" destOrd="0" parTransId="{796FFD4F-79EC-452A-95AA-71C10D9C6875}" sibTransId="{A5F8381E-B83F-4D9C-AA8A-19B45EBB2FB3}"/>
    <dgm:cxn modelId="{3F5CA30D-BA78-487A-94DD-89C5E1041EA9}" type="presOf" srcId="{E68263AB-16F2-4045-A5F2-4BCC46CE0290}" destId="{2C1798E8-1C57-4187-BF0D-2ED238A9FB27}" srcOrd="0" destOrd="0" presId="urn:microsoft.com/office/officeart/2005/8/layout/radial4"/>
    <dgm:cxn modelId="{49EC7F52-7217-4813-B3D6-69B6FE8D2A16}" srcId="{F36EFE5D-B515-4535-AF53-3A44734E94BC}" destId="{7768B027-89AD-441A-B2B8-61AEDA62B816}" srcOrd="3" destOrd="0" parTransId="{C6CAA8E6-9461-484D-89E3-234A2484756D}" sibTransId="{0C42F9DA-53F8-4DE7-900F-7F05688375E3}"/>
    <dgm:cxn modelId="{55940479-C102-4902-85FD-38A2A098D5A9}" srcId="{F36EFE5D-B515-4535-AF53-3A44734E94BC}" destId="{40265DF3-4E14-461F-8FDD-39498C99F4E6}" srcOrd="4" destOrd="0" parTransId="{366B45F2-C6BD-41A7-A50D-B8A519A037B4}" sibTransId="{28F20A98-95CA-480C-9CEB-7E1AFE93A913}"/>
    <dgm:cxn modelId="{639CD5A4-80C1-4BBC-AC48-B800EA52DE74}" srcId="{F36EFE5D-B515-4535-AF53-3A44734E94BC}" destId="{E68263AB-16F2-4045-A5F2-4BCC46CE0290}" srcOrd="2" destOrd="0" parTransId="{D6162183-A624-4064-81D7-D8431300D3F8}" sibTransId="{FDC67643-4E34-484C-8A0E-94B34E66255E}"/>
    <dgm:cxn modelId="{3B64E376-5982-4990-816A-8B87A9AAE000}" type="presOf" srcId="{796FFD4F-79EC-452A-95AA-71C10D9C6875}" destId="{326B5EF2-0894-4E10-9034-2BC40CB1A4E8}" srcOrd="0" destOrd="0" presId="urn:microsoft.com/office/officeart/2005/8/layout/radial4"/>
    <dgm:cxn modelId="{4097A23D-E31D-4C3B-A318-588E77FBC5A9}" srcId="{CE3B4B48-BD65-474E-BB9C-F093382D26E8}" destId="{7E0C4390-B1BC-4E15-9092-8946DA74F2BC}" srcOrd="1" destOrd="0" parTransId="{96347709-F75E-4312-8467-1933D0F10EEA}" sibTransId="{6BCC25D1-F0E8-4FE1-B964-0B7621C26475}"/>
    <dgm:cxn modelId="{DDC979D9-986D-4F1A-A3F6-78709E238A0B}" type="presOf" srcId="{40265DF3-4E14-461F-8FDD-39498C99F4E6}" destId="{BB825665-7656-479F-8D09-67C6B147A8DF}" srcOrd="0" destOrd="0" presId="urn:microsoft.com/office/officeart/2005/8/layout/radial4"/>
    <dgm:cxn modelId="{BEE8F3D2-FC31-4CE3-A292-0C1D690DDC2F}" type="presOf" srcId="{7768B027-89AD-441A-B2B8-61AEDA62B816}" destId="{AA7F2D25-D056-4AE8-9A9E-668331845EAB}" srcOrd="0" destOrd="0" presId="urn:microsoft.com/office/officeart/2005/8/layout/radial4"/>
    <dgm:cxn modelId="{6C618628-7E86-40FD-97AB-B051310957DA}" type="presOf" srcId="{366B45F2-C6BD-41A7-A50D-B8A519A037B4}" destId="{80B3B248-8FF6-4EAE-B8CA-BAAD0213E04B}" srcOrd="0" destOrd="0" presId="urn:microsoft.com/office/officeart/2005/8/layout/radial4"/>
    <dgm:cxn modelId="{343D18BF-41C4-462F-8DA4-F24912F917BE}" type="presOf" srcId="{CE3B4B48-BD65-474E-BB9C-F093382D26E8}" destId="{83D27BEB-8A44-4B00-936D-9A0679F029D9}" srcOrd="0" destOrd="0" presId="urn:microsoft.com/office/officeart/2005/8/layout/radial4"/>
    <dgm:cxn modelId="{CA731CDF-D8DA-41A4-8223-0ACB2D069279}" type="presOf" srcId="{F36EFE5D-B515-4535-AF53-3A44734E94BC}" destId="{363B6CB4-ED16-45CB-B4A0-DA8589A2F4DF}" srcOrd="0" destOrd="0" presId="urn:microsoft.com/office/officeart/2005/8/layout/radial4"/>
    <dgm:cxn modelId="{8ECFC843-163F-4C1B-A732-2347B1BC28EA}" type="presOf" srcId="{72DB7463-C00A-4FD2-9098-21B807ABDD92}" destId="{ED88146D-4F58-4573-AA9B-A4D5F38F870A}" srcOrd="0" destOrd="0" presId="urn:microsoft.com/office/officeart/2005/8/layout/radial4"/>
    <dgm:cxn modelId="{2F3B33CF-5C9A-4F7F-82FC-66B1433719EA}" type="presOf" srcId="{D6162183-A624-4064-81D7-D8431300D3F8}" destId="{DA361777-1C0A-45B0-86EA-0A1F041C5F14}" srcOrd="0" destOrd="0" presId="urn:microsoft.com/office/officeart/2005/8/layout/radial4"/>
    <dgm:cxn modelId="{349509F5-2539-411E-9EE0-3A62554CB111}" type="presOf" srcId="{921F34D5-ACD5-4DEC-8AAD-3F1AF5C26E70}" destId="{81F76E20-6203-4489-9CBC-FDDCA2412D7D}" srcOrd="0" destOrd="0" presId="urn:microsoft.com/office/officeart/2005/8/layout/radial4"/>
    <dgm:cxn modelId="{85ACA4E0-0E9B-47AC-8019-E8482DFB7AB9}" type="presOf" srcId="{8FA7F57A-5DD1-4BAF-B55D-0C6A9E50CE3A}" destId="{6F41AF8B-7BE4-4831-8396-4F5B64F40A8D}" srcOrd="0" destOrd="0" presId="urn:microsoft.com/office/officeart/2005/8/layout/radial4"/>
    <dgm:cxn modelId="{A3990406-405C-4235-A2D8-76D8FCA8587F}" type="presOf" srcId="{C6CAA8E6-9461-484D-89E3-234A2484756D}" destId="{EE00E7F1-5137-498C-9FF4-34536727FC62}" srcOrd="0" destOrd="0" presId="urn:microsoft.com/office/officeart/2005/8/layout/radial4"/>
    <dgm:cxn modelId="{655335D3-6F2A-42F9-964F-6496902974CF}" srcId="{F36EFE5D-B515-4535-AF53-3A44734E94BC}" destId="{72DB7463-C00A-4FD2-9098-21B807ABDD92}" srcOrd="0" destOrd="0" parTransId="{8FA7F57A-5DD1-4BAF-B55D-0C6A9E50CE3A}" sibTransId="{553EFC57-7C49-471D-81B8-8B36A9FB9139}"/>
    <dgm:cxn modelId="{71ECF350-A4AE-4DAB-ABD0-74B5EE0F8240}" srcId="{CE3B4B48-BD65-474E-BB9C-F093382D26E8}" destId="{F36EFE5D-B515-4535-AF53-3A44734E94BC}" srcOrd="0" destOrd="0" parTransId="{1457F2D1-2FFC-4674-B7D6-B45174CDDD90}" sibTransId="{13B890EF-92E0-4A4F-A2E5-95B86382AFB1}"/>
    <dgm:cxn modelId="{FB3B6FCE-7190-43B5-91E0-723A90CE5489}" type="presParOf" srcId="{83D27BEB-8A44-4B00-936D-9A0679F029D9}" destId="{363B6CB4-ED16-45CB-B4A0-DA8589A2F4DF}" srcOrd="0" destOrd="0" presId="urn:microsoft.com/office/officeart/2005/8/layout/radial4"/>
    <dgm:cxn modelId="{9A551145-532B-4935-9E80-7119CD2847C6}" type="presParOf" srcId="{83D27BEB-8A44-4B00-936D-9A0679F029D9}" destId="{6F41AF8B-7BE4-4831-8396-4F5B64F40A8D}" srcOrd="1" destOrd="0" presId="urn:microsoft.com/office/officeart/2005/8/layout/radial4"/>
    <dgm:cxn modelId="{31517E48-2805-4139-A2CA-2823EA98E7C1}" type="presParOf" srcId="{83D27BEB-8A44-4B00-936D-9A0679F029D9}" destId="{ED88146D-4F58-4573-AA9B-A4D5F38F870A}" srcOrd="2" destOrd="0" presId="urn:microsoft.com/office/officeart/2005/8/layout/radial4"/>
    <dgm:cxn modelId="{5C860468-A7FF-418A-A00E-20A1C5A0D1EB}" type="presParOf" srcId="{83D27BEB-8A44-4B00-936D-9A0679F029D9}" destId="{326B5EF2-0894-4E10-9034-2BC40CB1A4E8}" srcOrd="3" destOrd="0" presId="urn:microsoft.com/office/officeart/2005/8/layout/radial4"/>
    <dgm:cxn modelId="{DC11106E-4A61-49A3-ABB6-4FA59FAE27B4}" type="presParOf" srcId="{83D27BEB-8A44-4B00-936D-9A0679F029D9}" destId="{81F76E20-6203-4489-9CBC-FDDCA2412D7D}" srcOrd="4" destOrd="0" presId="urn:microsoft.com/office/officeart/2005/8/layout/radial4"/>
    <dgm:cxn modelId="{BABCBAB2-6E82-4234-AF2D-D64BD684EA65}" type="presParOf" srcId="{83D27BEB-8A44-4B00-936D-9A0679F029D9}" destId="{DA361777-1C0A-45B0-86EA-0A1F041C5F14}" srcOrd="5" destOrd="0" presId="urn:microsoft.com/office/officeart/2005/8/layout/radial4"/>
    <dgm:cxn modelId="{8971939E-D593-49CC-912D-6C7644D6BB58}" type="presParOf" srcId="{83D27BEB-8A44-4B00-936D-9A0679F029D9}" destId="{2C1798E8-1C57-4187-BF0D-2ED238A9FB27}" srcOrd="6" destOrd="0" presId="urn:microsoft.com/office/officeart/2005/8/layout/radial4"/>
    <dgm:cxn modelId="{AC59C148-8BC6-4C47-99A4-6E8B5A08FE87}" type="presParOf" srcId="{83D27BEB-8A44-4B00-936D-9A0679F029D9}" destId="{EE00E7F1-5137-498C-9FF4-34536727FC62}" srcOrd="7" destOrd="0" presId="urn:microsoft.com/office/officeart/2005/8/layout/radial4"/>
    <dgm:cxn modelId="{FDCDD0E9-D110-47B4-AA71-2C70BDE132FE}" type="presParOf" srcId="{83D27BEB-8A44-4B00-936D-9A0679F029D9}" destId="{AA7F2D25-D056-4AE8-9A9E-668331845EAB}" srcOrd="8" destOrd="0" presId="urn:microsoft.com/office/officeart/2005/8/layout/radial4"/>
    <dgm:cxn modelId="{9177FB60-0B48-470B-9434-B4C16317CB02}" type="presParOf" srcId="{83D27BEB-8A44-4B00-936D-9A0679F029D9}" destId="{80B3B248-8FF6-4EAE-B8CA-BAAD0213E04B}" srcOrd="9" destOrd="0" presId="urn:microsoft.com/office/officeart/2005/8/layout/radial4"/>
    <dgm:cxn modelId="{90212558-EC06-46C4-89DF-21DCB1827588}" type="presParOf" srcId="{83D27BEB-8A44-4B00-936D-9A0679F029D9}" destId="{BB825665-7656-479F-8D09-67C6B147A8DF}" srcOrd="10"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8396BB1-1748-4AA0-8D4E-150BA3AE87F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d-ID"/>
        </a:p>
      </dgm:t>
    </dgm:pt>
    <dgm:pt modelId="{D7B8EE5E-3C81-47BD-AAF5-A325E215664A}">
      <dgm:prSet/>
      <dgm:spPr/>
      <dgm:t>
        <a:bodyPr/>
        <a:lstStyle/>
        <a:p>
          <a:pPr rtl="0"/>
          <a:r>
            <a:rPr lang="en-US" dirty="0" smtClean="0"/>
            <a:t>KSPS BMT UGT  </a:t>
          </a:r>
          <a:r>
            <a:rPr lang="en-US" dirty="0" err="1" smtClean="0"/>
            <a:t>Sidogiri</a:t>
          </a:r>
          <a:r>
            <a:rPr lang="en-US" dirty="0" smtClean="0"/>
            <a:t> Indonesia </a:t>
          </a:r>
          <a:r>
            <a:rPr lang="en-US" dirty="0" err="1" smtClean="0"/>
            <a:t>Cabang</a:t>
          </a:r>
          <a:r>
            <a:rPr lang="en-US" dirty="0" smtClean="0"/>
            <a:t> </a:t>
          </a:r>
          <a:r>
            <a:rPr lang="en-US" dirty="0" err="1" smtClean="0"/>
            <a:t>Leces</a:t>
          </a:r>
          <a:r>
            <a:rPr lang="en-US" dirty="0" smtClean="0"/>
            <a:t> </a:t>
          </a:r>
          <a:r>
            <a:rPr lang="en-US" dirty="0" err="1" smtClean="0"/>
            <a:t>berperan</a:t>
          </a:r>
          <a:r>
            <a:rPr lang="en-US" dirty="0" smtClean="0"/>
            <a:t> </a:t>
          </a:r>
          <a:r>
            <a:rPr lang="en-US" dirty="0" err="1" smtClean="0"/>
            <a:t>sebagai</a:t>
          </a:r>
          <a:r>
            <a:rPr lang="en-US" dirty="0" smtClean="0"/>
            <a:t> </a:t>
          </a:r>
          <a:r>
            <a:rPr lang="en-US" i="1" dirty="0" err="1" smtClean="0"/>
            <a:t>shahibul</a:t>
          </a:r>
          <a:r>
            <a:rPr lang="en-US" i="1" dirty="0" smtClean="0"/>
            <a:t> </a:t>
          </a:r>
          <a:r>
            <a:rPr lang="en-US" i="1" dirty="0" err="1" smtClean="0"/>
            <a:t>maal</a:t>
          </a:r>
          <a:r>
            <a:rPr lang="en-US" dirty="0" smtClean="0"/>
            <a:t> / </a:t>
          </a:r>
          <a:r>
            <a:rPr lang="en-US" dirty="0" err="1" smtClean="0"/>
            <a:t>pemilik</a:t>
          </a:r>
          <a:r>
            <a:rPr lang="en-US" dirty="0" smtClean="0"/>
            <a:t> </a:t>
          </a:r>
          <a:r>
            <a:rPr lang="en-US" dirty="0" err="1" smtClean="0"/>
            <a:t>dana</a:t>
          </a:r>
          <a:r>
            <a:rPr lang="en-US" dirty="0" smtClean="0"/>
            <a:t> </a:t>
          </a:r>
          <a:r>
            <a:rPr lang="en-US" dirty="0" err="1" smtClean="0"/>
            <a:t>sekaligus</a:t>
          </a:r>
          <a:r>
            <a:rPr lang="en-US" dirty="0" smtClean="0"/>
            <a:t> </a:t>
          </a:r>
          <a:r>
            <a:rPr lang="en-US" dirty="0" err="1" smtClean="0"/>
            <a:t>pengelola</a:t>
          </a:r>
          <a:r>
            <a:rPr lang="en-US" dirty="0" smtClean="0"/>
            <a:t> </a:t>
          </a:r>
          <a:r>
            <a:rPr lang="en-US" dirty="0" err="1" smtClean="0"/>
            <a:t>dana</a:t>
          </a:r>
          <a:r>
            <a:rPr lang="en-US" dirty="0" smtClean="0"/>
            <a:t> . BMT </a:t>
          </a:r>
          <a:r>
            <a:rPr lang="en-US" dirty="0" err="1" smtClean="0"/>
            <a:t>mendanai</a:t>
          </a:r>
          <a:r>
            <a:rPr lang="en-US" dirty="0" smtClean="0"/>
            <a:t> </a:t>
          </a:r>
          <a:r>
            <a:rPr lang="en-US" dirty="0" err="1" smtClean="0"/>
            <a:t>usaha</a:t>
          </a:r>
          <a:r>
            <a:rPr lang="en-US" dirty="0" smtClean="0"/>
            <a:t> </a:t>
          </a:r>
          <a:r>
            <a:rPr lang="en-US" dirty="0" err="1" smtClean="0"/>
            <a:t>dengan</a:t>
          </a:r>
          <a:r>
            <a:rPr lang="en-US" dirty="0" smtClean="0"/>
            <a:t> </a:t>
          </a:r>
          <a:r>
            <a:rPr lang="en-US" dirty="0" err="1" smtClean="0"/>
            <a:t>proporsi</a:t>
          </a:r>
          <a:r>
            <a:rPr lang="en-US" dirty="0" smtClean="0"/>
            <a:t> </a:t>
          </a:r>
          <a:r>
            <a:rPr lang="en-US" dirty="0" err="1" smtClean="0"/>
            <a:t>dana</a:t>
          </a:r>
          <a:r>
            <a:rPr lang="en-US" dirty="0" smtClean="0"/>
            <a:t> 100 </a:t>
          </a:r>
          <a:r>
            <a:rPr lang="en-US" i="1" dirty="0" smtClean="0"/>
            <a:t>%</a:t>
          </a:r>
          <a:endParaRPr lang="id-ID" dirty="0"/>
        </a:p>
      </dgm:t>
    </dgm:pt>
    <dgm:pt modelId="{097FBB0E-2432-4E89-AAE2-412336B1877A}" type="parTrans" cxnId="{AD82E301-BE01-4F94-81F1-CAE4559B8D64}">
      <dgm:prSet/>
      <dgm:spPr/>
      <dgm:t>
        <a:bodyPr/>
        <a:lstStyle/>
        <a:p>
          <a:endParaRPr lang="id-ID"/>
        </a:p>
      </dgm:t>
    </dgm:pt>
    <dgm:pt modelId="{21665137-43A0-417D-A945-26E943CC038A}" type="sibTrans" cxnId="{AD82E301-BE01-4F94-81F1-CAE4559B8D64}">
      <dgm:prSet/>
      <dgm:spPr/>
      <dgm:t>
        <a:bodyPr/>
        <a:lstStyle/>
        <a:p>
          <a:endParaRPr lang="id-ID"/>
        </a:p>
      </dgm:t>
    </dgm:pt>
    <dgm:pt modelId="{616648B2-856E-47F7-83C3-64D8CCBF5D25}">
      <dgm:prSet/>
      <dgm:spPr/>
      <dgm:t>
        <a:bodyPr/>
        <a:lstStyle/>
        <a:p>
          <a:pPr rtl="0"/>
          <a:r>
            <a:rPr lang="en-US" dirty="0" err="1" smtClean="0"/>
            <a:t>Apabila</a:t>
          </a:r>
          <a:r>
            <a:rPr lang="en-US" dirty="0" smtClean="0"/>
            <a:t> </a:t>
          </a:r>
          <a:r>
            <a:rPr lang="en-US" dirty="0" err="1" smtClean="0"/>
            <a:t>terjadi</a:t>
          </a:r>
          <a:r>
            <a:rPr lang="en-US" dirty="0" smtClean="0"/>
            <a:t> </a:t>
          </a:r>
          <a:r>
            <a:rPr lang="en-US" dirty="0" err="1" smtClean="0"/>
            <a:t>kerugian</a:t>
          </a:r>
          <a:r>
            <a:rPr lang="en-US" dirty="0" smtClean="0"/>
            <a:t> </a:t>
          </a:r>
          <a:r>
            <a:rPr lang="en-US" dirty="0" err="1" smtClean="0"/>
            <a:t>maka</a:t>
          </a:r>
          <a:r>
            <a:rPr lang="en-US" dirty="0" smtClean="0"/>
            <a:t> </a:t>
          </a:r>
          <a:r>
            <a:rPr lang="en-US" dirty="0" err="1" smtClean="0"/>
            <a:t>kerugian</a:t>
          </a:r>
          <a:r>
            <a:rPr lang="en-US" dirty="0" smtClean="0"/>
            <a:t> </a:t>
          </a:r>
          <a:r>
            <a:rPr lang="en-US" dirty="0" err="1" smtClean="0"/>
            <a:t>tersebut</a:t>
          </a:r>
          <a:r>
            <a:rPr lang="en-US" dirty="0" smtClean="0"/>
            <a:t> </a:t>
          </a:r>
          <a:r>
            <a:rPr lang="en-US" dirty="0" err="1" smtClean="0"/>
            <a:t>ditanggung</a:t>
          </a:r>
          <a:r>
            <a:rPr lang="en-US" dirty="0" smtClean="0"/>
            <a:t> </a:t>
          </a:r>
          <a:r>
            <a:rPr lang="en-US" dirty="0" err="1" smtClean="0"/>
            <a:t>sepenuhnya</a:t>
          </a:r>
          <a:r>
            <a:rPr lang="en-US" dirty="0" smtClean="0"/>
            <a:t> </a:t>
          </a:r>
          <a:r>
            <a:rPr lang="en-US" dirty="0" err="1" smtClean="0"/>
            <a:t>oleh</a:t>
          </a:r>
          <a:r>
            <a:rPr lang="en-US" dirty="0" smtClean="0"/>
            <a:t> BMT </a:t>
          </a:r>
          <a:r>
            <a:rPr lang="en-US" dirty="0" err="1" smtClean="0"/>
            <a:t>dengan</a:t>
          </a:r>
          <a:r>
            <a:rPr lang="en-US" dirty="0" smtClean="0"/>
            <a:t> </a:t>
          </a:r>
          <a:r>
            <a:rPr lang="en-US" dirty="0" err="1" smtClean="0"/>
            <a:t>ketentuan</a:t>
          </a:r>
          <a:r>
            <a:rPr lang="en-US" dirty="0" smtClean="0"/>
            <a:t> </a:t>
          </a:r>
          <a:r>
            <a:rPr lang="en-US" dirty="0" err="1" smtClean="0"/>
            <a:t>tidak</a:t>
          </a:r>
          <a:r>
            <a:rPr lang="en-US" dirty="0" smtClean="0"/>
            <a:t> </a:t>
          </a:r>
          <a:r>
            <a:rPr lang="en-US" dirty="0" err="1" smtClean="0"/>
            <a:t>terdapat</a:t>
          </a:r>
          <a:r>
            <a:rPr lang="en-US" dirty="0" smtClean="0"/>
            <a:t> </a:t>
          </a:r>
          <a:r>
            <a:rPr lang="en-US" dirty="0" err="1" smtClean="0"/>
            <a:t>kesalahan</a:t>
          </a:r>
          <a:r>
            <a:rPr lang="en-US" dirty="0" smtClean="0"/>
            <a:t> </a:t>
          </a:r>
          <a:r>
            <a:rPr lang="en-US" dirty="0" err="1" smtClean="0"/>
            <a:t>atau</a:t>
          </a:r>
          <a:r>
            <a:rPr lang="en-US" dirty="0" smtClean="0"/>
            <a:t> </a:t>
          </a:r>
          <a:r>
            <a:rPr lang="en-US" dirty="0" err="1" smtClean="0"/>
            <a:t>penyelewengan</a:t>
          </a:r>
          <a:r>
            <a:rPr lang="en-US" dirty="0" smtClean="0"/>
            <a:t> yang </a:t>
          </a:r>
          <a:r>
            <a:rPr lang="en-US" dirty="0" err="1" smtClean="0"/>
            <a:t>dilakukan</a:t>
          </a:r>
          <a:r>
            <a:rPr lang="en-US" dirty="0" smtClean="0"/>
            <a:t> </a:t>
          </a:r>
          <a:r>
            <a:rPr lang="en-US" dirty="0" err="1" smtClean="0"/>
            <a:t>oleh</a:t>
          </a:r>
          <a:r>
            <a:rPr lang="en-US" dirty="0" smtClean="0"/>
            <a:t> </a:t>
          </a:r>
          <a:r>
            <a:rPr lang="en-US" dirty="0" err="1" smtClean="0"/>
            <a:t>mudharib</a:t>
          </a:r>
          <a:r>
            <a:rPr lang="en-US" dirty="0" smtClean="0"/>
            <a:t>/</a:t>
          </a:r>
          <a:r>
            <a:rPr lang="en-US" dirty="0" err="1" smtClean="0"/>
            <a:t>pengelola</a:t>
          </a:r>
          <a:endParaRPr lang="id-ID" dirty="0"/>
        </a:p>
      </dgm:t>
    </dgm:pt>
    <dgm:pt modelId="{A1AED197-5A46-402B-8862-CC5DD908EDD2}" type="parTrans" cxnId="{E0894DD6-E4B3-46B3-899E-C4709C9B605B}">
      <dgm:prSet/>
      <dgm:spPr/>
      <dgm:t>
        <a:bodyPr/>
        <a:lstStyle/>
        <a:p>
          <a:endParaRPr lang="id-ID"/>
        </a:p>
      </dgm:t>
    </dgm:pt>
    <dgm:pt modelId="{79B8E4E9-3487-40DD-B320-B9F92BC2A4E2}" type="sibTrans" cxnId="{E0894DD6-E4B3-46B3-899E-C4709C9B605B}">
      <dgm:prSet/>
      <dgm:spPr/>
      <dgm:t>
        <a:bodyPr/>
        <a:lstStyle/>
        <a:p>
          <a:endParaRPr lang="id-ID"/>
        </a:p>
      </dgm:t>
    </dgm:pt>
    <dgm:pt modelId="{16A3EEA0-9CA4-418A-ABD7-CF8616612BB2}" type="pres">
      <dgm:prSet presAssocID="{18396BB1-1748-4AA0-8D4E-150BA3AE87F3}" presName="CompostProcess" presStyleCnt="0">
        <dgm:presLayoutVars>
          <dgm:dir/>
          <dgm:resizeHandles val="exact"/>
        </dgm:presLayoutVars>
      </dgm:prSet>
      <dgm:spPr/>
      <dgm:t>
        <a:bodyPr/>
        <a:lstStyle/>
        <a:p>
          <a:endParaRPr lang="en-US"/>
        </a:p>
      </dgm:t>
    </dgm:pt>
    <dgm:pt modelId="{4AA0B5C9-790A-4B19-A93A-877309D5D886}" type="pres">
      <dgm:prSet presAssocID="{18396BB1-1748-4AA0-8D4E-150BA3AE87F3}" presName="arrow" presStyleLbl="bgShp" presStyleIdx="0" presStyleCnt="1"/>
      <dgm:spPr/>
    </dgm:pt>
    <dgm:pt modelId="{9B3867C9-BD2B-4445-8A18-5A0E8FAB3C66}" type="pres">
      <dgm:prSet presAssocID="{18396BB1-1748-4AA0-8D4E-150BA3AE87F3}" presName="linearProcess" presStyleCnt="0"/>
      <dgm:spPr/>
    </dgm:pt>
    <dgm:pt modelId="{22B2AE6C-E8DF-4350-BCB4-A8E074B037CB}" type="pres">
      <dgm:prSet presAssocID="{D7B8EE5E-3C81-47BD-AAF5-A325E215664A}" presName="textNode" presStyleLbl="node1" presStyleIdx="0" presStyleCnt="2">
        <dgm:presLayoutVars>
          <dgm:bulletEnabled val="1"/>
        </dgm:presLayoutVars>
      </dgm:prSet>
      <dgm:spPr/>
      <dgm:t>
        <a:bodyPr/>
        <a:lstStyle/>
        <a:p>
          <a:endParaRPr lang="en-US"/>
        </a:p>
      </dgm:t>
    </dgm:pt>
    <dgm:pt modelId="{25DAED53-1DA2-4F8A-B3D8-87C634E3A2C6}" type="pres">
      <dgm:prSet presAssocID="{21665137-43A0-417D-A945-26E943CC038A}" presName="sibTrans" presStyleCnt="0"/>
      <dgm:spPr/>
    </dgm:pt>
    <dgm:pt modelId="{B9891790-10FC-4592-A4AC-B469A9EAAB50}" type="pres">
      <dgm:prSet presAssocID="{616648B2-856E-47F7-83C3-64D8CCBF5D25}" presName="textNode" presStyleLbl="node1" presStyleIdx="1" presStyleCnt="2">
        <dgm:presLayoutVars>
          <dgm:bulletEnabled val="1"/>
        </dgm:presLayoutVars>
      </dgm:prSet>
      <dgm:spPr/>
      <dgm:t>
        <a:bodyPr/>
        <a:lstStyle/>
        <a:p>
          <a:endParaRPr lang="en-US"/>
        </a:p>
      </dgm:t>
    </dgm:pt>
  </dgm:ptLst>
  <dgm:cxnLst>
    <dgm:cxn modelId="{6F22027C-DA12-47B8-8093-991A8ED1611C}" type="presOf" srcId="{18396BB1-1748-4AA0-8D4E-150BA3AE87F3}" destId="{16A3EEA0-9CA4-418A-ABD7-CF8616612BB2}" srcOrd="0" destOrd="0" presId="urn:microsoft.com/office/officeart/2005/8/layout/hProcess9"/>
    <dgm:cxn modelId="{AD82E301-BE01-4F94-81F1-CAE4559B8D64}" srcId="{18396BB1-1748-4AA0-8D4E-150BA3AE87F3}" destId="{D7B8EE5E-3C81-47BD-AAF5-A325E215664A}" srcOrd="0" destOrd="0" parTransId="{097FBB0E-2432-4E89-AAE2-412336B1877A}" sibTransId="{21665137-43A0-417D-A945-26E943CC038A}"/>
    <dgm:cxn modelId="{70647BCF-475D-4080-BD9B-0E4E84766170}" type="presOf" srcId="{D7B8EE5E-3C81-47BD-AAF5-A325E215664A}" destId="{22B2AE6C-E8DF-4350-BCB4-A8E074B037CB}" srcOrd="0" destOrd="0" presId="urn:microsoft.com/office/officeart/2005/8/layout/hProcess9"/>
    <dgm:cxn modelId="{A4657E4F-111D-43C1-8E32-FB360224346B}" type="presOf" srcId="{616648B2-856E-47F7-83C3-64D8CCBF5D25}" destId="{B9891790-10FC-4592-A4AC-B469A9EAAB50}" srcOrd="0" destOrd="0" presId="urn:microsoft.com/office/officeart/2005/8/layout/hProcess9"/>
    <dgm:cxn modelId="{E0894DD6-E4B3-46B3-899E-C4709C9B605B}" srcId="{18396BB1-1748-4AA0-8D4E-150BA3AE87F3}" destId="{616648B2-856E-47F7-83C3-64D8CCBF5D25}" srcOrd="1" destOrd="0" parTransId="{A1AED197-5A46-402B-8862-CC5DD908EDD2}" sibTransId="{79B8E4E9-3487-40DD-B320-B9F92BC2A4E2}"/>
    <dgm:cxn modelId="{E8DD0096-40D4-4174-99B8-43B325B68355}" type="presParOf" srcId="{16A3EEA0-9CA4-418A-ABD7-CF8616612BB2}" destId="{4AA0B5C9-790A-4B19-A93A-877309D5D886}" srcOrd="0" destOrd="0" presId="urn:microsoft.com/office/officeart/2005/8/layout/hProcess9"/>
    <dgm:cxn modelId="{80C939E0-DE5F-423C-8B90-4E724679B4D9}" type="presParOf" srcId="{16A3EEA0-9CA4-418A-ABD7-CF8616612BB2}" destId="{9B3867C9-BD2B-4445-8A18-5A0E8FAB3C66}" srcOrd="1" destOrd="0" presId="urn:microsoft.com/office/officeart/2005/8/layout/hProcess9"/>
    <dgm:cxn modelId="{0870046E-55BB-4B82-BFF2-A3376B25DFF5}" type="presParOf" srcId="{9B3867C9-BD2B-4445-8A18-5A0E8FAB3C66}" destId="{22B2AE6C-E8DF-4350-BCB4-A8E074B037CB}" srcOrd="0" destOrd="0" presId="urn:microsoft.com/office/officeart/2005/8/layout/hProcess9"/>
    <dgm:cxn modelId="{3C135F2F-9912-4263-8A50-611506ED2627}" type="presParOf" srcId="{9B3867C9-BD2B-4445-8A18-5A0E8FAB3C66}" destId="{25DAED53-1DA2-4F8A-B3D8-87C634E3A2C6}" srcOrd="1" destOrd="0" presId="urn:microsoft.com/office/officeart/2005/8/layout/hProcess9"/>
    <dgm:cxn modelId="{5A54FFB7-BEC3-4CFA-99D6-329E855AFBBE}" type="presParOf" srcId="{9B3867C9-BD2B-4445-8A18-5A0E8FAB3C66}" destId="{B9891790-10FC-4592-A4AC-B469A9EAAB50}" srcOrd="2"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7A0E5EC-3ACE-4E75-A423-FA502FA57184}"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id-ID"/>
        </a:p>
      </dgm:t>
    </dgm:pt>
    <dgm:pt modelId="{3643691D-543B-4EF3-B6E9-35AD85349F89}">
      <dgm:prSet custT="1"/>
      <dgm:spPr/>
      <dgm:t>
        <a:bodyPr/>
        <a:lstStyle/>
        <a:p>
          <a:pPr rtl="0"/>
          <a:r>
            <a:rPr lang="en-US" sz="1500" dirty="0" err="1" smtClean="0"/>
            <a:t>Kesepakatan</a:t>
          </a:r>
          <a:r>
            <a:rPr lang="en-US" sz="1500" dirty="0" smtClean="0"/>
            <a:t> </a:t>
          </a:r>
          <a:r>
            <a:rPr lang="en-US" sz="1500" dirty="0" err="1" smtClean="0"/>
            <a:t>bersama</a:t>
          </a:r>
          <a:r>
            <a:rPr lang="en-US" sz="1500" dirty="0" smtClean="0"/>
            <a:t> </a:t>
          </a:r>
          <a:r>
            <a:rPr lang="en-US" sz="1500" dirty="0" err="1" smtClean="0"/>
            <a:t>antara</a:t>
          </a:r>
          <a:r>
            <a:rPr lang="en-US" sz="1500" dirty="0" smtClean="0"/>
            <a:t> </a:t>
          </a:r>
          <a:r>
            <a:rPr lang="en-US" sz="1500" i="1" dirty="0" err="1" smtClean="0"/>
            <a:t>shahibul</a:t>
          </a:r>
          <a:r>
            <a:rPr lang="en-US" sz="1500" i="1" dirty="0" smtClean="0"/>
            <a:t> </a:t>
          </a:r>
          <a:r>
            <a:rPr lang="en-US" sz="1500" i="1" dirty="0" err="1" smtClean="0"/>
            <a:t>maal</a:t>
          </a:r>
          <a:r>
            <a:rPr lang="en-US" sz="1500" dirty="0" smtClean="0"/>
            <a:t> </a:t>
          </a:r>
          <a:r>
            <a:rPr lang="en-US" sz="1500" dirty="0" err="1" smtClean="0"/>
            <a:t>dan</a:t>
          </a:r>
          <a:r>
            <a:rPr lang="en-US" sz="1500" dirty="0" smtClean="0"/>
            <a:t> </a:t>
          </a:r>
          <a:r>
            <a:rPr lang="en-US" sz="1500" i="1" dirty="0" err="1" smtClean="0"/>
            <a:t>mudharib</a:t>
          </a:r>
          <a:r>
            <a:rPr lang="en-US" sz="1500" dirty="0" smtClean="0"/>
            <a:t> </a:t>
          </a:r>
          <a:r>
            <a:rPr lang="en-US" sz="1500" dirty="0" err="1" smtClean="0"/>
            <a:t>pada</a:t>
          </a:r>
          <a:r>
            <a:rPr lang="en-US" sz="1500" dirty="0" smtClean="0"/>
            <a:t> </a:t>
          </a:r>
          <a:r>
            <a:rPr lang="en-US" sz="1500" dirty="0" err="1" smtClean="0"/>
            <a:t>waktu</a:t>
          </a:r>
          <a:r>
            <a:rPr lang="en-US" sz="1500" dirty="0" smtClean="0"/>
            <a:t> </a:t>
          </a:r>
          <a:r>
            <a:rPr lang="en-US" sz="1500" i="1" dirty="0" err="1" smtClean="0"/>
            <a:t>akad</a:t>
          </a:r>
          <a:r>
            <a:rPr lang="en-US" sz="1500" dirty="0" smtClean="0"/>
            <a:t> </a:t>
          </a:r>
          <a:r>
            <a:rPr lang="en-US" sz="1500" dirty="0" err="1" smtClean="0"/>
            <a:t>tentang</a:t>
          </a:r>
          <a:r>
            <a:rPr lang="en-US" sz="1500" dirty="0" smtClean="0"/>
            <a:t> </a:t>
          </a:r>
          <a:r>
            <a:rPr lang="en-US" sz="1500" dirty="0" err="1" smtClean="0"/>
            <a:t>pembagian</a:t>
          </a:r>
          <a:r>
            <a:rPr lang="en-US" sz="1500" dirty="0" smtClean="0"/>
            <a:t> </a:t>
          </a:r>
          <a:r>
            <a:rPr lang="en-US" sz="1500" dirty="0" err="1" smtClean="0"/>
            <a:t>keuntungan</a:t>
          </a:r>
          <a:r>
            <a:rPr lang="en-US" sz="1500" dirty="0" smtClean="0"/>
            <a:t> </a:t>
          </a:r>
          <a:r>
            <a:rPr lang="en-US" sz="1500" dirty="0" err="1" smtClean="0"/>
            <a:t>sebagaimana</a:t>
          </a:r>
          <a:r>
            <a:rPr lang="en-US" sz="1500" dirty="0" smtClean="0"/>
            <a:t> yang </a:t>
          </a:r>
          <a:r>
            <a:rPr lang="en-US" sz="1500" dirty="0" err="1" smtClean="0"/>
            <a:t>tercantum</a:t>
          </a:r>
          <a:r>
            <a:rPr lang="en-US" sz="1500" dirty="0" smtClean="0"/>
            <a:t> </a:t>
          </a:r>
          <a:r>
            <a:rPr lang="en-US" sz="1500" dirty="0" err="1" smtClean="0"/>
            <a:t>pada</a:t>
          </a:r>
          <a:r>
            <a:rPr lang="en-US" sz="1500" dirty="0" smtClean="0"/>
            <a:t> </a:t>
          </a:r>
          <a:r>
            <a:rPr lang="en-US" sz="1500" dirty="0" err="1" smtClean="0"/>
            <a:t>poin</a:t>
          </a:r>
          <a:r>
            <a:rPr lang="en-US" sz="1500" dirty="0" smtClean="0"/>
            <a:t> 4 PSAK No.105</a:t>
          </a:r>
          <a:endParaRPr lang="id-ID" sz="1500" dirty="0"/>
        </a:p>
      </dgm:t>
    </dgm:pt>
    <dgm:pt modelId="{8B00D7AE-7340-4A24-9576-E17578C9CE94}" type="parTrans" cxnId="{1C225635-CBE4-4FCC-87D3-BE45FF3FEDDF}">
      <dgm:prSet/>
      <dgm:spPr/>
      <dgm:t>
        <a:bodyPr/>
        <a:lstStyle/>
        <a:p>
          <a:endParaRPr lang="id-ID"/>
        </a:p>
      </dgm:t>
    </dgm:pt>
    <dgm:pt modelId="{B7A6331D-20AB-4EDC-AB95-40092644FC64}" type="sibTrans" cxnId="{1C225635-CBE4-4FCC-87D3-BE45FF3FEDDF}">
      <dgm:prSet/>
      <dgm:spPr/>
      <dgm:t>
        <a:bodyPr/>
        <a:lstStyle/>
        <a:p>
          <a:endParaRPr lang="id-ID"/>
        </a:p>
      </dgm:t>
    </dgm:pt>
    <dgm:pt modelId="{2E649E28-6796-40EE-9824-5CF19AFC9F33}">
      <dgm:prSet/>
      <dgm:spPr/>
      <dgm:t>
        <a:bodyPr/>
        <a:lstStyle/>
        <a:p>
          <a:pPr rtl="0"/>
          <a:r>
            <a:rPr lang="en-US" smtClean="0"/>
            <a:t>KSPS BMT UGT  Sidogiri Indonesia Cabang Leces  mempunyai kebijakan sendiri dalam menetapkan </a:t>
          </a:r>
          <a:r>
            <a:rPr lang="en-US" i="1" smtClean="0"/>
            <a:t>nisbah</a:t>
          </a:r>
          <a:r>
            <a:rPr lang="en-US" smtClean="0"/>
            <a:t> bagi hasil berdasarkan kesepakatan antara BMT dan nasabah. Kondisi seperti ini sesuai prinsip keadilan pada akuntansi syariah, yaitu prinsip bahwa tidak ada pihak yang diintimidasi oleh pihak lain</a:t>
          </a:r>
          <a:endParaRPr lang="id-ID"/>
        </a:p>
      </dgm:t>
    </dgm:pt>
    <dgm:pt modelId="{5163C255-C169-4698-880C-2093C18B937B}" type="parTrans" cxnId="{CCECC9CF-0729-4C70-9A50-AF914D49882A}">
      <dgm:prSet/>
      <dgm:spPr/>
      <dgm:t>
        <a:bodyPr/>
        <a:lstStyle/>
        <a:p>
          <a:endParaRPr lang="id-ID"/>
        </a:p>
      </dgm:t>
    </dgm:pt>
    <dgm:pt modelId="{B3B8B525-2773-4D61-84A6-2D3185EA6834}" type="sibTrans" cxnId="{CCECC9CF-0729-4C70-9A50-AF914D49882A}">
      <dgm:prSet/>
      <dgm:spPr/>
      <dgm:t>
        <a:bodyPr/>
        <a:lstStyle/>
        <a:p>
          <a:endParaRPr lang="id-ID"/>
        </a:p>
      </dgm:t>
    </dgm:pt>
    <dgm:pt modelId="{E30C3AF9-6220-4A0C-BCEC-26540DF824C5}" type="pres">
      <dgm:prSet presAssocID="{D7A0E5EC-3ACE-4E75-A423-FA502FA57184}" presName="CompostProcess" presStyleCnt="0">
        <dgm:presLayoutVars>
          <dgm:dir/>
          <dgm:resizeHandles val="exact"/>
        </dgm:presLayoutVars>
      </dgm:prSet>
      <dgm:spPr/>
      <dgm:t>
        <a:bodyPr/>
        <a:lstStyle/>
        <a:p>
          <a:endParaRPr lang="en-US"/>
        </a:p>
      </dgm:t>
    </dgm:pt>
    <dgm:pt modelId="{6E3C5C0F-E09E-4693-BAF8-BD176CA7E531}" type="pres">
      <dgm:prSet presAssocID="{D7A0E5EC-3ACE-4E75-A423-FA502FA57184}" presName="arrow" presStyleLbl="bgShp" presStyleIdx="0" presStyleCnt="1"/>
      <dgm:spPr/>
    </dgm:pt>
    <dgm:pt modelId="{B5BBF8AE-4012-45F0-A77A-8E13D75CA0D0}" type="pres">
      <dgm:prSet presAssocID="{D7A0E5EC-3ACE-4E75-A423-FA502FA57184}" presName="linearProcess" presStyleCnt="0"/>
      <dgm:spPr/>
    </dgm:pt>
    <dgm:pt modelId="{8743B3A5-41C2-4857-86DF-C9CAE9DE0979}" type="pres">
      <dgm:prSet presAssocID="{3643691D-543B-4EF3-B6E9-35AD85349F89}" presName="textNode" presStyleLbl="node1" presStyleIdx="0" presStyleCnt="2">
        <dgm:presLayoutVars>
          <dgm:bulletEnabled val="1"/>
        </dgm:presLayoutVars>
      </dgm:prSet>
      <dgm:spPr/>
      <dgm:t>
        <a:bodyPr/>
        <a:lstStyle/>
        <a:p>
          <a:endParaRPr lang="en-US"/>
        </a:p>
      </dgm:t>
    </dgm:pt>
    <dgm:pt modelId="{5A5858EF-04A0-4651-AE6B-A29E72BC0BD6}" type="pres">
      <dgm:prSet presAssocID="{B7A6331D-20AB-4EDC-AB95-40092644FC64}" presName="sibTrans" presStyleCnt="0"/>
      <dgm:spPr/>
    </dgm:pt>
    <dgm:pt modelId="{670AA12B-A284-408D-BAAC-AF106A8C0136}" type="pres">
      <dgm:prSet presAssocID="{2E649E28-6796-40EE-9824-5CF19AFC9F33}" presName="textNode" presStyleLbl="node1" presStyleIdx="1" presStyleCnt="2">
        <dgm:presLayoutVars>
          <dgm:bulletEnabled val="1"/>
        </dgm:presLayoutVars>
      </dgm:prSet>
      <dgm:spPr/>
      <dgm:t>
        <a:bodyPr/>
        <a:lstStyle/>
        <a:p>
          <a:endParaRPr lang="en-US"/>
        </a:p>
      </dgm:t>
    </dgm:pt>
  </dgm:ptLst>
  <dgm:cxnLst>
    <dgm:cxn modelId="{CCECC9CF-0729-4C70-9A50-AF914D49882A}" srcId="{D7A0E5EC-3ACE-4E75-A423-FA502FA57184}" destId="{2E649E28-6796-40EE-9824-5CF19AFC9F33}" srcOrd="1" destOrd="0" parTransId="{5163C255-C169-4698-880C-2093C18B937B}" sibTransId="{B3B8B525-2773-4D61-84A6-2D3185EA6834}"/>
    <dgm:cxn modelId="{B30B8271-EB43-4F97-AEC4-C1D9E62504B8}" type="presOf" srcId="{3643691D-543B-4EF3-B6E9-35AD85349F89}" destId="{8743B3A5-41C2-4857-86DF-C9CAE9DE0979}" srcOrd="0" destOrd="0" presId="urn:microsoft.com/office/officeart/2005/8/layout/hProcess9"/>
    <dgm:cxn modelId="{A5B4A160-2A25-49DB-8F0E-03E4BD300A75}" type="presOf" srcId="{D7A0E5EC-3ACE-4E75-A423-FA502FA57184}" destId="{E30C3AF9-6220-4A0C-BCEC-26540DF824C5}" srcOrd="0" destOrd="0" presId="urn:microsoft.com/office/officeart/2005/8/layout/hProcess9"/>
    <dgm:cxn modelId="{1C225635-CBE4-4FCC-87D3-BE45FF3FEDDF}" srcId="{D7A0E5EC-3ACE-4E75-A423-FA502FA57184}" destId="{3643691D-543B-4EF3-B6E9-35AD85349F89}" srcOrd="0" destOrd="0" parTransId="{8B00D7AE-7340-4A24-9576-E17578C9CE94}" sibTransId="{B7A6331D-20AB-4EDC-AB95-40092644FC64}"/>
    <dgm:cxn modelId="{E4812EC5-20FB-4592-9B7A-75EC19B74059}" type="presOf" srcId="{2E649E28-6796-40EE-9824-5CF19AFC9F33}" destId="{670AA12B-A284-408D-BAAC-AF106A8C0136}" srcOrd="0" destOrd="0" presId="urn:microsoft.com/office/officeart/2005/8/layout/hProcess9"/>
    <dgm:cxn modelId="{9615D619-0B13-4CEA-9FD1-03954E6A6D31}" type="presParOf" srcId="{E30C3AF9-6220-4A0C-BCEC-26540DF824C5}" destId="{6E3C5C0F-E09E-4693-BAF8-BD176CA7E531}" srcOrd="0" destOrd="0" presId="urn:microsoft.com/office/officeart/2005/8/layout/hProcess9"/>
    <dgm:cxn modelId="{26613A74-99D8-466F-9CC3-92E824DF9F28}" type="presParOf" srcId="{E30C3AF9-6220-4A0C-BCEC-26540DF824C5}" destId="{B5BBF8AE-4012-45F0-A77A-8E13D75CA0D0}" srcOrd="1" destOrd="0" presId="urn:microsoft.com/office/officeart/2005/8/layout/hProcess9"/>
    <dgm:cxn modelId="{6FC89222-8D0C-4EAC-9D1E-134AE5FC776A}" type="presParOf" srcId="{B5BBF8AE-4012-45F0-A77A-8E13D75CA0D0}" destId="{8743B3A5-41C2-4857-86DF-C9CAE9DE0979}" srcOrd="0" destOrd="0" presId="urn:microsoft.com/office/officeart/2005/8/layout/hProcess9"/>
    <dgm:cxn modelId="{7558F59C-28C1-4FB5-A33F-117184CCE4F3}" type="presParOf" srcId="{B5BBF8AE-4012-45F0-A77A-8E13D75CA0D0}" destId="{5A5858EF-04A0-4651-AE6B-A29E72BC0BD6}" srcOrd="1" destOrd="0" presId="urn:microsoft.com/office/officeart/2005/8/layout/hProcess9"/>
    <dgm:cxn modelId="{A1DFD553-4D7F-4DEF-AC97-DE59A1E97575}" type="presParOf" srcId="{B5BBF8AE-4012-45F0-A77A-8E13D75CA0D0}" destId="{670AA12B-A284-408D-BAAC-AF106A8C0136}" srcOrd="2"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E48CA1C-7EFD-4FE3-A28B-2BCC58148D16}" type="doc">
      <dgm:prSet loTypeId="urn:microsoft.com/office/officeart/2005/8/layout/hierarchy4" loCatId="list" qsTypeId="urn:microsoft.com/office/officeart/2005/8/quickstyle/simple2" qsCatId="simple" csTypeId="urn:microsoft.com/office/officeart/2005/8/colors/accent1_1" csCatId="accent1"/>
      <dgm:spPr/>
      <dgm:t>
        <a:bodyPr/>
        <a:lstStyle/>
        <a:p>
          <a:endParaRPr lang="id-ID"/>
        </a:p>
      </dgm:t>
    </dgm:pt>
    <dgm:pt modelId="{135DA9E6-E890-42A8-A58E-C72936CF3940}">
      <dgm:prSet/>
      <dgm:spPr/>
      <dgm:t>
        <a:bodyPr/>
        <a:lstStyle/>
        <a:p>
          <a:pPr rtl="0"/>
          <a:r>
            <a:rPr lang="en-US" dirty="0" err="1" smtClean="0"/>
            <a:t>Pembagian</a:t>
          </a:r>
          <a:r>
            <a:rPr lang="en-US" dirty="0" smtClean="0"/>
            <a:t> </a:t>
          </a:r>
          <a:r>
            <a:rPr lang="en-US" dirty="0" err="1" smtClean="0"/>
            <a:t>hasil</a:t>
          </a:r>
          <a:r>
            <a:rPr lang="en-US" dirty="0" smtClean="0"/>
            <a:t> </a:t>
          </a:r>
          <a:r>
            <a:rPr lang="en-US" dirty="0" err="1" smtClean="0"/>
            <a:t>usaha</a:t>
          </a:r>
          <a:r>
            <a:rPr lang="en-US" dirty="0" smtClean="0"/>
            <a:t> </a:t>
          </a:r>
          <a:r>
            <a:rPr lang="en-US" i="1" dirty="0" err="1" smtClean="0"/>
            <a:t>mudharabah</a:t>
          </a:r>
          <a:r>
            <a:rPr lang="en-US" dirty="0" smtClean="0"/>
            <a:t>, KSPS BMT UGT  </a:t>
          </a:r>
          <a:r>
            <a:rPr lang="en-US" dirty="0" err="1" smtClean="0"/>
            <a:t>Sidogiri</a:t>
          </a:r>
          <a:r>
            <a:rPr lang="en-US" dirty="0" smtClean="0"/>
            <a:t> Indonesia </a:t>
          </a:r>
          <a:r>
            <a:rPr lang="en-US" dirty="0" err="1" smtClean="0"/>
            <a:t>Cabang</a:t>
          </a:r>
          <a:r>
            <a:rPr lang="en-US" dirty="0" smtClean="0"/>
            <a:t> </a:t>
          </a:r>
          <a:r>
            <a:rPr lang="en-US" dirty="0" err="1" smtClean="0"/>
            <a:t>Leces</a:t>
          </a:r>
          <a:r>
            <a:rPr lang="en-US" dirty="0" smtClean="0"/>
            <a:t> </a:t>
          </a:r>
          <a:r>
            <a:rPr lang="en-US" dirty="0" err="1" smtClean="0"/>
            <a:t>memakai</a:t>
          </a:r>
          <a:r>
            <a:rPr lang="en-US" dirty="0" smtClean="0"/>
            <a:t> </a:t>
          </a:r>
          <a:r>
            <a:rPr lang="en-US" dirty="0" err="1" smtClean="0"/>
            <a:t>prinsip</a:t>
          </a:r>
          <a:r>
            <a:rPr lang="en-US" dirty="0" smtClean="0"/>
            <a:t> </a:t>
          </a:r>
          <a:r>
            <a:rPr lang="en-US" dirty="0" err="1" smtClean="0"/>
            <a:t>bagi</a:t>
          </a:r>
          <a:r>
            <a:rPr lang="en-US" dirty="0" smtClean="0"/>
            <a:t> </a:t>
          </a:r>
          <a:r>
            <a:rPr lang="en-US" dirty="0" err="1" smtClean="0"/>
            <a:t>laba</a:t>
          </a:r>
          <a:r>
            <a:rPr lang="en-US" dirty="0" smtClean="0"/>
            <a:t> </a:t>
          </a:r>
          <a:r>
            <a:rPr lang="en-US" dirty="0" err="1" smtClean="0"/>
            <a:t>sesuai</a:t>
          </a:r>
          <a:r>
            <a:rPr lang="en-US" dirty="0" smtClean="0"/>
            <a:t> </a:t>
          </a:r>
          <a:r>
            <a:rPr lang="en-US" dirty="0" err="1" smtClean="0"/>
            <a:t>yag</a:t>
          </a:r>
          <a:r>
            <a:rPr lang="en-US" dirty="0" smtClean="0"/>
            <a:t> </a:t>
          </a:r>
          <a:r>
            <a:rPr lang="en-US" dirty="0" err="1" smtClean="0"/>
            <a:t>tertera</a:t>
          </a:r>
          <a:r>
            <a:rPr lang="en-US" dirty="0" smtClean="0"/>
            <a:t> di </a:t>
          </a:r>
          <a:r>
            <a:rPr lang="en-US" dirty="0" err="1" smtClean="0"/>
            <a:t>poin</a:t>
          </a:r>
          <a:r>
            <a:rPr lang="en-US" dirty="0" smtClean="0"/>
            <a:t> 11 PSAK No.105 </a:t>
          </a:r>
          <a:r>
            <a:rPr lang="en-US" dirty="0" err="1" smtClean="0"/>
            <a:t>tentang</a:t>
          </a:r>
          <a:r>
            <a:rPr lang="en-US" dirty="0" smtClean="0"/>
            <a:t> </a:t>
          </a:r>
          <a:r>
            <a:rPr lang="en-US" dirty="0" err="1" smtClean="0"/>
            <a:t>prinsip</a:t>
          </a:r>
          <a:r>
            <a:rPr lang="en-US" dirty="0" smtClean="0"/>
            <a:t> </a:t>
          </a:r>
          <a:r>
            <a:rPr lang="en-US" dirty="0" err="1" smtClean="0"/>
            <a:t>pembagian</a:t>
          </a:r>
          <a:r>
            <a:rPr lang="en-US" dirty="0" smtClean="0"/>
            <a:t> </a:t>
          </a:r>
          <a:r>
            <a:rPr lang="en-US" dirty="0" err="1" smtClean="0"/>
            <a:t>hasil</a:t>
          </a:r>
          <a:r>
            <a:rPr lang="en-US" dirty="0" smtClean="0"/>
            <a:t> </a:t>
          </a:r>
          <a:r>
            <a:rPr lang="en-US" dirty="0" err="1" smtClean="0"/>
            <a:t>usaha</a:t>
          </a:r>
          <a:r>
            <a:rPr lang="en-US" dirty="0" smtClean="0"/>
            <a:t> </a:t>
          </a:r>
          <a:r>
            <a:rPr lang="en-US" dirty="0" err="1" smtClean="0"/>
            <a:t>dimana</a:t>
          </a:r>
          <a:r>
            <a:rPr lang="en-US" dirty="0" smtClean="0"/>
            <a:t> </a:t>
          </a:r>
          <a:r>
            <a:rPr lang="en-US" dirty="0" err="1" smtClean="0"/>
            <a:t>dasar</a:t>
          </a:r>
          <a:r>
            <a:rPr lang="en-US" dirty="0" smtClean="0"/>
            <a:t> </a:t>
          </a:r>
          <a:r>
            <a:rPr lang="en-US" dirty="0" err="1" smtClean="0"/>
            <a:t>pembagian</a:t>
          </a:r>
          <a:r>
            <a:rPr lang="en-US" dirty="0" smtClean="0"/>
            <a:t> </a:t>
          </a:r>
          <a:r>
            <a:rPr lang="en-US" dirty="0" err="1" smtClean="0"/>
            <a:t>laba</a:t>
          </a:r>
          <a:r>
            <a:rPr lang="en-US" dirty="0" smtClean="0"/>
            <a:t> </a:t>
          </a:r>
          <a:r>
            <a:rPr lang="en-US" dirty="0" err="1" smtClean="0"/>
            <a:t>adalah</a:t>
          </a:r>
          <a:r>
            <a:rPr lang="en-US" dirty="0" smtClean="0"/>
            <a:t> </a:t>
          </a:r>
          <a:r>
            <a:rPr lang="en-US" dirty="0" err="1" smtClean="0"/>
            <a:t>laba</a:t>
          </a:r>
          <a:r>
            <a:rPr lang="en-US" dirty="0" smtClean="0"/>
            <a:t> </a:t>
          </a:r>
          <a:r>
            <a:rPr lang="en-US" dirty="0" err="1" smtClean="0"/>
            <a:t>neto</a:t>
          </a:r>
          <a:r>
            <a:rPr lang="en-US" dirty="0" smtClean="0"/>
            <a:t> </a:t>
          </a:r>
          <a:r>
            <a:rPr lang="en-US" dirty="0" err="1" smtClean="0"/>
            <a:t>yaitu</a:t>
          </a:r>
          <a:r>
            <a:rPr lang="en-US" dirty="0" smtClean="0"/>
            <a:t> </a:t>
          </a:r>
          <a:r>
            <a:rPr lang="en-US" dirty="0" err="1" smtClean="0"/>
            <a:t>laba</a:t>
          </a:r>
          <a:r>
            <a:rPr lang="en-US" dirty="0" smtClean="0"/>
            <a:t> </a:t>
          </a:r>
          <a:r>
            <a:rPr lang="en-US" dirty="0" err="1" smtClean="0"/>
            <a:t>bruto</a:t>
          </a:r>
          <a:r>
            <a:rPr lang="en-US" dirty="0" smtClean="0"/>
            <a:t> </a:t>
          </a:r>
          <a:r>
            <a:rPr lang="en-US" dirty="0" err="1" smtClean="0"/>
            <a:t>dikurangi</a:t>
          </a:r>
          <a:r>
            <a:rPr lang="en-US" dirty="0" smtClean="0"/>
            <a:t> </a:t>
          </a:r>
          <a:r>
            <a:rPr lang="en-US" dirty="0" err="1" smtClean="0"/>
            <a:t>beban</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pengelolaan</a:t>
          </a:r>
          <a:r>
            <a:rPr lang="en-US" dirty="0" smtClean="0"/>
            <a:t> </a:t>
          </a:r>
          <a:r>
            <a:rPr lang="en-US" dirty="0" err="1" smtClean="0"/>
            <a:t>dana</a:t>
          </a:r>
          <a:r>
            <a:rPr lang="en-US" dirty="0" smtClean="0"/>
            <a:t> </a:t>
          </a:r>
          <a:r>
            <a:rPr lang="en-US" dirty="0" err="1" smtClean="0"/>
            <a:t>mudharabah</a:t>
          </a:r>
          <a:r>
            <a:rPr lang="en-US" dirty="0" smtClean="0"/>
            <a:t>.</a:t>
          </a:r>
          <a:endParaRPr lang="id-ID" dirty="0"/>
        </a:p>
      </dgm:t>
    </dgm:pt>
    <dgm:pt modelId="{4F6EFBCD-F592-4508-B47A-6CD38680FB2C}" type="parTrans" cxnId="{D1BAC2F3-5387-478E-9141-79AB55B462E6}">
      <dgm:prSet/>
      <dgm:spPr/>
      <dgm:t>
        <a:bodyPr/>
        <a:lstStyle/>
        <a:p>
          <a:endParaRPr lang="id-ID"/>
        </a:p>
      </dgm:t>
    </dgm:pt>
    <dgm:pt modelId="{661103BC-3D14-426D-8398-9C6EF5582FE7}" type="sibTrans" cxnId="{D1BAC2F3-5387-478E-9141-79AB55B462E6}">
      <dgm:prSet/>
      <dgm:spPr/>
      <dgm:t>
        <a:bodyPr/>
        <a:lstStyle/>
        <a:p>
          <a:endParaRPr lang="id-ID"/>
        </a:p>
      </dgm:t>
    </dgm:pt>
    <dgm:pt modelId="{FAF0B51A-5583-4A95-8727-342595E82C92}" type="pres">
      <dgm:prSet presAssocID="{DE48CA1C-7EFD-4FE3-A28B-2BCC58148D16}" presName="Name0" presStyleCnt="0">
        <dgm:presLayoutVars>
          <dgm:chPref val="1"/>
          <dgm:dir/>
          <dgm:animOne val="branch"/>
          <dgm:animLvl val="lvl"/>
          <dgm:resizeHandles/>
        </dgm:presLayoutVars>
      </dgm:prSet>
      <dgm:spPr/>
      <dgm:t>
        <a:bodyPr/>
        <a:lstStyle/>
        <a:p>
          <a:endParaRPr lang="en-US"/>
        </a:p>
      </dgm:t>
    </dgm:pt>
    <dgm:pt modelId="{6DA071F7-D737-4F00-AC92-23B71E01FF55}" type="pres">
      <dgm:prSet presAssocID="{135DA9E6-E890-42A8-A58E-C72936CF3940}" presName="vertOne" presStyleCnt="0"/>
      <dgm:spPr/>
    </dgm:pt>
    <dgm:pt modelId="{456C89C9-11C7-46D4-B75F-85408B960F75}" type="pres">
      <dgm:prSet presAssocID="{135DA9E6-E890-42A8-A58E-C72936CF3940}" presName="txOne" presStyleLbl="node0" presStyleIdx="0" presStyleCnt="1" custLinFactNeighborX="6135" custLinFactNeighborY="-42708">
        <dgm:presLayoutVars>
          <dgm:chPref val="3"/>
        </dgm:presLayoutVars>
      </dgm:prSet>
      <dgm:spPr/>
      <dgm:t>
        <a:bodyPr/>
        <a:lstStyle/>
        <a:p>
          <a:endParaRPr lang="en-US"/>
        </a:p>
      </dgm:t>
    </dgm:pt>
    <dgm:pt modelId="{B5C55B59-CBFC-4DDF-994B-23994CA2BCBE}" type="pres">
      <dgm:prSet presAssocID="{135DA9E6-E890-42A8-A58E-C72936CF3940}" presName="horzOne" presStyleCnt="0"/>
      <dgm:spPr/>
    </dgm:pt>
  </dgm:ptLst>
  <dgm:cxnLst>
    <dgm:cxn modelId="{410FA077-6B53-4607-A6FE-32D5BFB8C2BA}" type="presOf" srcId="{DE48CA1C-7EFD-4FE3-A28B-2BCC58148D16}" destId="{FAF0B51A-5583-4A95-8727-342595E82C92}" srcOrd="0" destOrd="0" presId="urn:microsoft.com/office/officeart/2005/8/layout/hierarchy4"/>
    <dgm:cxn modelId="{D1BAC2F3-5387-478E-9141-79AB55B462E6}" srcId="{DE48CA1C-7EFD-4FE3-A28B-2BCC58148D16}" destId="{135DA9E6-E890-42A8-A58E-C72936CF3940}" srcOrd="0" destOrd="0" parTransId="{4F6EFBCD-F592-4508-B47A-6CD38680FB2C}" sibTransId="{661103BC-3D14-426D-8398-9C6EF5582FE7}"/>
    <dgm:cxn modelId="{ECA8040D-0369-4624-8F1B-9D70BC107194}" type="presOf" srcId="{135DA9E6-E890-42A8-A58E-C72936CF3940}" destId="{456C89C9-11C7-46D4-B75F-85408B960F75}" srcOrd="0" destOrd="0" presId="urn:microsoft.com/office/officeart/2005/8/layout/hierarchy4"/>
    <dgm:cxn modelId="{4A2959E9-5FB1-47C2-95F8-6CCF0FF81700}" type="presParOf" srcId="{FAF0B51A-5583-4A95-8727-342595E82C92}" destId="{6DA071F7-D737-4F00-AC92-23B71E01FF55}" srcOrd="0" destOrd="0" presId="urn:microsoft.com/office/officeart/2005/8/layout/hierarchy4"/>
    <dgm:cxn modelId="{6A7B4052-1174-4BBE-A27F-81C87C751AA5}" type="presParOf" srcId="{6DA071F7-D737-4F00-AC92-23B71E01FF55}" destId="{456C89C9-11C7-46D4-B75F-85408B960F75}" srcOrd="0" destOrd="0" presId="urn:microsoft.com/office/officeart/2005/8/layout/hierarchy4"/>
    <dgm:cxn modelId="{F87696B0-2F48-4EAD-9A7B-4654D2EADA0C}" type="presParOf" srcId="{6DA071F7-D737-4F00-AC92-23B71E01FF55}" destId="{B5C55B59-CBFC-4DDF-994B-23994CA2BCBE}" srcOrd="1" destOrd="0" presId="urn:microsoft.com/office/officeart/2005/8/layout/hierarchy4"/>
  </dgm:cxnLst>
  <dgm:bg>
    <a:solidFill>
      <a:schemeClr val="accent2"/>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921D743-C36D-498D-A666-0F50C3E76464}" type="doc">
      <dgm:prSet loTypeId="urn:microsoft.com/office/officeart/2005/8/layout/hierarchy4" loCatId="list" qsTypeId="urn:microsoft.com/office/officeart/2005/8/quickstyle/simple2" qsCatId="simple" csTypeId="urn:microsoft.com/office/officeart/2005/8/colors/accent1_1" csCatId="accent1" phldr="1"/>
      <dgm:spPr/>
      <dgm:t>
        <a:bodyPr/>
        <a:lstStyle/>
        <a:p>
          <a:endParaRPr lang="id-ID"/>
        </a:p>
      </dgm:t>
    </dgm:pt>
    <dgm:pt modelId="{E98E018E-6E3C-4744-BD27-E8EA5913034E}">
      <dgm:prSet/>
      <dgm:spPr/>
      <dgm:t>
        <a:bodyPr/>
        <a:lstStyle/>
        <a:p>
          <a:pPr rtl="0"/>
          <a:r>
            <a:rPr lang="en-US" dirty="0" smtClean="0"/>
            <a:t>Dana </a:t>
          </a:r>
          <a:r>
            <a:rPr lang="en-US" i="1" dirty="0" err="1" smtClean="0"/>
            <a:t>mudharabah</a:t>
          </a:r>
          <a:r>
            <a:rPr lang="en-US" dirty="0" smtClean="0"/>
            <a:t> yang </a:t>
          </a:r>
          <a:r>
            <a:rPr lang="en-US" dirty="0" err="1" smtClean="0"/>
            <a:t>disalurkan</a:t>
          </a:r>
          <a:r>
            <a:rPr lang="en-US" dirty="0" smtClean="0"/>
            <a:t> </a:t>
          </a:r>
          <a:r>
            <a:rPr lang="en-US" dirty="0" err="1" smtClean="0"/>
            <a:t>oleh</a:t>
          </a:r>
          <a:r>
            <a:rPr lang="en-US" dirty="0" smtClean="0"/>
            <a:t> BMT </a:t>
          </a:r>
          <a:r>
            <a:rPr lang="en-US" dirty="0" err="1" smtClean="0"/>
            <a:t>Syariah</a:t>
          </a:r>
          <a:r>
            <a:rPr lang="en-US" dirty="0" smtClean="0"/>
            <a:t> </a:t>
          </a:r>
          <a:r>
            <a:rPr lang="en-US" dirty="0" err="1" smtClean="0"/>
            <a:t>Sidogiri</a:t>
          </a:r>
          <a:r>
            <a:rPr lang="en-US" dirty="0" smtClean="0"/>
            <a:t> </a:t>
          </a:r>
          <a:r>
            <a:rPr lang="en-US" dirty="0" err="1" smtClean="0"/>
            <a:t>cabang</a:t>
          </a:r>
          <a:r>
            <a:rPr lang="en-US" dirty="0" smtClean="0"/>
            <a:t> </a:t>
          </a:r>
          <a:r>
            <a:rPr lang="en-US" dirty="0" err="1" smtClean="0"/>
            <a:t>Leces</a:t>
          </a:r>
          <a:r>
            <a:rPr lang="en-US" dirty="0" smtClean="0"/>
            <a:t> </a:t>
          </a:r>
          <a:r>
            <a:rPr lang="en-US" dirty="0" err="1" smtClean="0"/>
            <a:t>Probolinggo</a:t>
          </a:r>
          <a:r>
            <a:rPr lang="en-US" dirty="0" smtClean="0"/>
            <a:t> </a:t>
          </a:r>
          <a:r>
            <a:rPr lang="en-US" dirty="0" err="1" smtClean="0"/>
            <a:t>selaku</a:t>
          </a:r>
          <a:r>
            <a:rPr lang="en-US" dirty="0" smtClean="0"/>
            <a:t> </a:t>
          </a:r>
          <a:r>
            <a:rPr lang="en-US" dirty="0" err="1" smtClean="0"/>
            <a:t>pemilik</a:t>
          </a:r>
          <a:r>
            <a:rPr lang="en-US" dirty="0" smtClean="0"/>
            <a:t> </a:t>
          </a:r>
          <a:r>
            <a:rPr lang="en-US" dirty="0" err="1" smtClean="0"/>
            <a:t>dana</a:t>
          </a:r>
          <a:r>
            <a:rPr lang="en-US" dirty="0" smtClean="0"/>
            <a:t> </a:t>
          </a:r>
          <a:r>
            <a:rPr lang="en-US" dirty="0" err="1" smtClean="0"/>
            <a:t>diakui</a:t>
          </a:r>
          <a:r>
            <a:rPr lang="en-US" dirty="0" smtClean="0"/>
            <a:t> </a:t>
          </a:r>
          <a:r>
            <a:rPr lang="en-US" dirty="0" err="1" smtClean="0"/>
            <a:t>sebagai</a:t>
          </a:r>
          <a:r>
            <a:rPr lang="en-US" dirty="0" smtClean="0"/>
            <a:t> </a:t>
          </a:r>
          <a:r>
            <a:rPr lang="en-US" dirty="0" err="1" smtClean="0"/>
            <a:t>investasi</a:t>
          </a:r>
          <a:r>
            <a:rPr lang="en-US" dirty="0" smtClean="0"/>
            <a:t> </a:t>
          </a:r>
          <a:r>
            <a:rPr lang="en-US" i="1" dirty="0" err="1" smtClean="0"/>
            <a:t>mudharabah</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pembayaran</a:t>
          </a:r>
          <a:r>
            <a:rPr lang="en-US" dirty="0" smtClean="0"/>
            <a:t> </a:t>
          </a:r>
          <a:r>
            <a:rPr lang="en-US" dirty="0" err="1" smtClean="0"/>
            <a:t>kas</a:t>
          </a:r>
          <a:r>
            <a:rPr lang="en-US" dirty="0" smtClean="0"/>
            <a:t> </a:t>
          </a:r>
          <a:r>
            <a:rPr lang="en-US" dirty="0" err="1" smtClean="0"/>
            <a:t>atau</a:t>
          </a:r>
          <a:r>
            <a:rPr lang="en-US" dirty="0" smtClean="0"/>
            <a:t> </a:t>
          </a:r>
          <a:r>
            <a:rPr lang="en-US" dirty="0" err="1" smtClean="0"/>
            <a:t>penyerahan</a:t>
          </a:r>
          <a:r>
            <a:rPr lang="en-US" dirty="0" smtClean="0"/>
            <a:t> </a:t>
          </a:r>
          <a:r>
            <a:rPr lang="en-US" dirty="0" err="1" smtClean="0"/>
            <a:t>kas</a:t>
          </a:r>
          <a:r>
            <a:rPr lang="en-US" dirty="0" smtClean="0"/>
            <a:t> </a:t>
          </a:r>
          <a:r>
            <a:rPr lang="en-US" dirty="0" err="1" smtClean="0"/>
            <a:t>kepada</a:t>
          </a:r>
          <a:r>
            <a:rPr lang="en-US" dirty="0" smtClean="0"/>
            <a:t> </a:t>
          </a:r>
          <a:r>
            <a:rPr lang="en-US" dirty="0" err="1" smtClean="0"/>
            <a:t>pengelola</a:t>
          </a:r>
          <a:r>
            <a:rPr lang="en-US" dirty="0" smtClean="0"/>
            <a:t> </a:t>
          </a:r>
          <a:r>
            <a:rPr lang="en-US" dirty="0" err="1" smtClean="0"/>
            <a:t>dana</a:t>
          </a:r>
          <a:endParaRPr lang="id-ID" dirty="0"/>
        </a:p>
      </dgm:t>
    </dgm:pt>
    <dgm:pt modelId="{7D5EEA76-EDBF-4447-A037-F7E49EA3AD91}" type="parTrans" cxnId="{6ACEF959-89A9-43B7-8BC2-DC08E29230EA}">
      <dgm:prSet/>
      <dgm:spPr/>
      <dgm:t>
        <a:bodyPr/>
        <a:lstStyle/>
        <a:p>
          <a:endParaRPr lang="id-ID"/>
        </a:p>
      </dgm:t>
    </dgm:pt>
    <dgm:pt modelId="{704F93DE-75D2-40AF-8EC7-46183E1FD270}" type="sibTrans" cxnId="{6ACEF959-89A9-43B7-8BC2-DC08E29230EA}">
      <dgm:prSet/>
      <dgm:spPr/>
      <dgm:t>
        <a:bodyPr/>
        <a:lstStyle/>
        <a:p>
          <a:endParaRPr lang="id-ID"/>
        </a:p>
      </dgm:t>
    </dgm:pt>
    <dgm:pt modelId="{E83D5406-6F92-4A7A-915C-4AC3E8904C82}" type="pres">
      <dgm:prSet presAssocID="{E921D743-C36D-498D-A666-0F50C3E76464}" presName="Name0" presStyleCnt="0">
        <dgm:presLayoutVars>
          <dgm:chPref val="1"/>
          <dgm:dir/>
          <dgm:animOne val="branch"/>
          <dgm:animLvl val="lvl"/>
          <dgm:resizeHandles/>
        </dgm:presLayoutVars>
      </dgm:prSet>
      <dgm:spPr/>
      <dgm:t>
        <a:bodyPr/>
        <a:lstStyle/>
        <a:p>
          <a:endParaRPr lang="en-US"/>
        </a:p>
      </dgm:t>
    </dgm:pt>
    <dgm:pt modelId="{CC0F3EDF-AB5E-43ED-9D62-FCFC50273356}" type="pres">
      <dgm:prSet presAssocID="{E98E018E-6E3C-4744-BD27-E8EA5913034E}" presName="vertOne" presStyleCnt="0"/>
      <dgm:spPr/>
    </dgm:pt>
    <dgm:pt modelId="{1E8E0EB2-76B7-428B-9810-F248F3D16C4F}" type="pres">
      <dgm:prSet presAssocID="{E98E018E-6E3C-4744-BD27-E8EA5913034E}" presName="txOne" presStyleLbl="node0" presStyleIdx="0" presStyleCnt="1">
        <dgm:presLayoutVars>
          <dgm:chPref val="3"/>
        </dgm:presLayoutVars>
      </dgm:prSet>
      <dgm:spPr/>
      <dgm:t>
        <a:bodyPr/>
        <a:lstStyle/>
        <a:p>
          <a:endParaRPr lang="en-US"/>
        </a:p>
      </dgm:t>
    </dgm:pt>
    <dgm:pt modelId="{4783F2C5-16CA-49CB-8A37-ACA7542A3795}" type="pres">
      <dgm:prSet presAssocID="{E98E018E-6E3C-4744-BD27-E8EA5913034E}" presName="horzOne" presStyleCnt="0"/>
      <dgm:spPr/>
    </dgm:pt>
  </dgm:ptLst>
  <dgm:cxnLst>
    <dgm:cxn modelId="{6ACEF959-89A9-43B7-8BC2-DC08E29230EA}" srcId="{E921D743-C36D-498D-A666-0F50C3E76464}" destId="{E98E018E-6E3C-4744-BD27-E8EA5913034E}" srcOrd="0" destOrd="0" parTransId="{7D5EEA76-EDBF-4447-A037-F7E49EA3AD91}" sibTransId="{704F93DE-75D2-40AF-8EC7-46183E1FD270}"/>
    <dgm:cxn modelId="{1F1F462B-E6D2-49AA-9310-06B3010643A1}" type="presOf" srcId="{E98E018E-6E3C-4744-BD27-E8EA5913034E}" destId="{1E8E0EB2-76B7-428B-9810-F248F3D16C4F}" srcOrd="0" destOrd="0" presId="urn:microsoft.com/office/officeart/2005/8/layout/hierarchy4"/>
    <dgm:cxn modelId="{EB623A3D-8817-4A5D-AC5A-9F3331ED4F4A}" type="presOf" srcId="{E921D743-C36D-498D-A666-0F50C3E76464}" destId="{E83D5406-6F92-4A7A-915C-4AC3E8904C82}" srcOrd="0" destOrd="0" presId="urn:microsoft.com/office/officeart/2005/8/layout/hierarchy4"/>
    <dgm:cxn modelId="{F2B57A5D-5E39-4686-9D3D-36DD55DD5DA4}" type="presParOf" srcId="{E83D5406-6F92-4A7A-915C-4AC3E8904C82}" destId="{CC0F3EDF-AB5E-43ED-9D62-FCFC50273356}" srcOrd="0" destOrd="0" presId="urn:microsoft.com/office/officeart/2005/8/layout/hierarchy4"/>
    <dgm:cxn modelId="{0F0A6F87-51D6-472D-90F9-4DE237D2F1E0}" type="presParOf" srcId="{CC0F3EDF-AB5E-43ED-9D62-FCFC50273356}" destId="{1E8E0EB2-76B7-428B-9810-F248F3D16C4F}" srcOrd="0" destOrd="0" presId="urn:microsoft.com/office/officeart/2005/8/layout/hierarchy4"/>
    <dgm:cxn modelId="{94667E6B-20B8-4169-8A2D-06C1D28EB606}" type="presParOf" srcId="{CC0F3EDF-AB5E-43ED-9D62-FCFC50273356}" destId="{4783F2C5-16CA-49CB-8A37-ACA7542A3795}"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A1E8FDE-1175-410B-95AF-83D7C2BC9B39}"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id-ID"/>
        </a:p>
      </dgm:t>
    </dgm:pt>
    <dgm:pt modelId="{ABAFBB15-3AEB-452F-A2D9-D6EE8BECBE81}">
      <dgm:prSet custT="1"/>
      <dgm:spPr/>
      <dgm:t>
        <a:bodyPr/>
        <a:lstStyle/>
        <a:p>
          <a:pPr rtl="0"/>
          <a:r>
            <a:rPr lang="en-US" sz="1500" b="1" dirty="0" err="1" smtClean="0"/>
            <a:t>Jenis</a:t>
          </a:r>
          <a:r>
            <a:rPr lang="en-US" sz="1500" b="1" dirty="0" smtClean="0"/>
            <a:t> </a:t>
          </a:r>
          <a:r>
            <a:rPr lang="en-US" sz="1500" b="1" dirty="0" err="1" smtClean="0"/>
            <a:t>Penelitian</a:t>
          </a:r>
          <a:r>
            <a:rPr lang="en-US" sz="1500" b="1" dirty="0" smtClean="0"/>
            <a:t> :</a:t>
          </a:r>
          <a:endParaRPr lang="id-ID" sz="1500" dirty="0"/>
        </a:p>
      </dgm:t>
    </dgm:pt>
    <dgm:pt modelId="{82CFD6A3-E9A9-49A3-A7C8-9C75ED0E44F9}" type="parTrans" cxnId="{1817730B-31D2-4262-B296-33323BB5BC96}">
      <dgm:prSet/>
      <dgm:spPr/>
      <dgm:t>
        <a:bodyPr/>
        <a:lstStyle/>
        <a:p>
          <a:endParaRPr lang="id-ID"/>
        </a:p>
      </dgm:t>
    </dgm:pt>
    <dgm:pt modelId="{B85020CF-F4E6-4557-AC2D-1318AD6A7616}" type="sibTrans" cxnId="{1817730B-31D2-4262-B296-33323BB5BC96}">
      <dgm:prSet/>
      <dgm:spPr/>
      <dgm:t>
        <a:bodyPr/>
        <a:lstStyle/>
        <a:p>
          <a:endParaRPr lang="id-ID"/>
        </a:p>
      </dgm:t>
    </dgm:pt>
    <dgm:pt modelId="{211A7BE3-1A14-4EC0-9B37-6461ACBF514C}">
      <dgm:prSet custT="1"/>
      <dgm:spPr/>
      <dgm:t>
        <a:bodyPr/>
        <a:lstStyle/>
        <a:p>
          <a:pPr rtl="0"/>
          <a:r>
            <a:rPr lang="en-US" sz="1600" dirty="0" err="1" smtClean="0"/>
            <a:t>Kualitatif</a:t>
          </a:r>
          <a:r>
            <a:rPr lang="en-US" sz="1600" dirty="0" smtClean="0"/>
            <a:t> </a:t>
          </a:r>
          <a:r>
            <a:rPr lang="en-US" sz="1600" dirty="0" err="1" smtClean="0"/>
            <a:t>dengan</a:t>
          </a:r>
          <a:r>
            <a:rPr lang="en-US" sz="1600" dirty="0" smtClean="0"/>
            <a:t> </a:t>
          </a:r>
          <a:r>
            <a:rPr lang="en-US" sz="1600" dirty="0" err="1" smtClean="0"/>
            <a:t>pendekatan</a:t>
          </a:r>
          <a:r>
            <a:rPr lang="en-US" sz="1600" dirty="0" smtClean="0"/>
            <a:t> </a:t>
          </a:r>
          <a:r>
            <a:rPr lang="en-US" sz="1600" dirty="0" err="1" smtClean="0"/>
            <a:t>deskriptif</a:t>
          </a:r>
          <a:endParaRPr lang="id-ID" sz="1600" dirty="0"/>
        </a:p>
      </dgm:t>
    </dgm:pt>
    <dgm:pt modelId="{C4B870EB-AB1F-4DBA-8C7F-1B370354887E}" type="parTrans" cxnId="{EFF24FD3-A841-4019-B772-56E13242FF4E}">
      <dgm:prSet/>
      <dgm:spPr/>
      <dgm:t>
        <a:bodyPr/>
        <a:lstStyle/>
        <a:p>
          <a:endParaRPr lang="id-ID"/>
        </a:p>
      </dgm:t>
    </dgm:pt>
    <dgm:pt modelId="{7F0CA33A-0298-4D5B-883D-2582355738AD}" type="sibTrans" cxnId="{EFF24FD3-A841-4019-B772-56E13242FF4E}">
      <dgm:prSet/>
      <dgm:spPr/>
      <dgm:t>
        <a:bodyPr/>
        <a:lstStyle/>
        <a:p>
          <a:endParaRPr lang="id-ID"/>
        </a:p>
      </dgm:t>
    </dgm:pt>
    <dgm:pt modelId="{2070C15F-EC67-4D05-B01D-DF327304722A}">
      <dgm:prSet custT="1"/>
      <dgm:spPr/>
      <dgm:t>
        <a:bodyPr/>
        <a:lstStyle/>
        <a:p>
          <a:pPr rtl="0"/>
          <a:r>
            <a:rPr lang="en-US" sz="1500" b="1" dirty="0" err="1" smtClean="0"/>
            <a:t>Obyek</a:t>
          </a:r>
          <a:r>
            <a:rPr lang="en-US" sz="1500" b="1" dirty="0" smtClean="0"/>
            <a:t> </a:t>
          </a:r>
          <a:r>
            <a:rPr lang="en-US" sz="1500" b="1" dirty="0" err="1" smtClean="0"/>
            <a:t>Penelitian</a:t>
          </a:r>
          <a:r>
            <a:rPr lang="en-US" sz="1500" b="1" dirty="0" smtClean="0"/>
            <a:t> :</a:t>
          </a:r>
          <a:endParaRPr lang="id-ID" sz="1500" dirty="0"/>
        </a:p>
      </dgm:t>
    </dgm:pt>
    <dgm:pt modelId="{DA067112-1092-407B-998D-40E1AC850428}" type="parTrans" cxnId="{B37A8373-569C-4A1E-A4F0-7589C7E79D8C}">
      <dgm:prSet/>
      <dgm:spPr/>
      <dgm:t>
        <a:bodyPr/>
        <a:lstStyle/>
        <a:p>
          <a:endParaRPr lang="id-ID"/>
        </a:p>
      </dgm:t>
    </dgm:pt>
    <dgm:pt modelId="{504250D2-8D02-4C1B-AA3E-DDA736463F5C}" type="sibTrans" cxnId="{B37A8373-569C-4A1E-A4F0-7589C7E79D8C}">
      <dgm:prSet/>
      <dgm:spPr/>
      <dgm:t>
        <a:bodyPr/>
        <a:lstStyle/>
        <a:p>
          <a:endParaRPr lang="id-ID"/>
        </a:p>
      </dgm:t>
    </dgm:pt>
    <dgm:pt modelId="{719C12E2-6B08-4A1E-9D3F-F2FC092C5C64}">
      <dgm:prSet custT="1"/>
      <dgm:spPr/>
      <dgm:t>
        <a:bodyPr/>
        <a:lstStyle/>
        <a:p>
          <a:pPr rtl="0"/>
          <a:r>
            <a:rPr lang="en-US" sz="1400" dirty="0" err="1" smtClean="0"/>
            <a:t>Penerapan</a:t>
          </a:r>
          <a:r>
            <a:rPr lang="en-US" sz="1400" dirty="0" smtClean="0"/>
            <a:t> PSAK No. 105 </a:t>
          </a:r>
          <a:r>
            <a:rPr lang="en-US" sz="1400" dirty="0" err="1" smtClean="0"/>
            <a:t>dalam</a:t>
          </a:r>
          <a:r>
            <a:rPr lang="en-US" sz="1400" dirty="0" smtClean="0"/>
            <a:t> </a:t>
          </a:r>
          <a:r>
            <a:rPr lang="en-US" sz="1400" dirty="0" err="1" smtClean="0"/>
            <a:t>transaksi</a:t>
          </a:r>
          <a:r>
            <a:rPr lang="en-US" sz="1400" dirty="0" smtClean="0"/>
            <a:t> </a:t>
          </a:r>
          <a:r>
            <a:rPr lang="en-US" sz="1400" dirty="0" err="1" smtClean="0"/>
            <a:t>mudharabah</a:t>
          </a:r>
          <a:r>
            <a:rPr lang="en-US" sz="1400" dirty="0" smtClean="0"/>
            <a:t> </a:t>
          </a:r>
          <a:r>
            <a:rPr lang="en-US" sz="1400" dirty="0" err="1" smtClean="0"/>
            <a:t>pada</a:t>
          </a:r>
          <a:r>
            <a:rPr lang="en-US" sz="1400" dirty="0" smtClean="0"/>
            <a:t> KSPS BMT UGT  </a:t>
          </a:r>
          <a:r>
            <a:rPr lang="en-US" sz="1400" dirty="0" err="1" smtClean="0"/>
            <a:t>Sidogiri</a:t>
          </a:r>
          <a:r>
            <a:rPr lang="en-US" sz="1400" dirty="0" smtClean="0"/>
            <a:t> Indonesia </a:t>
          </a:r>
          <a:r>
            <a:rPr lang="en-US" sz="1400" dirty="0" err="1" smtClean="0"/>
            <a:t>Cabang</a:t>
          </a:r>
          <a:r>
            <a:rPr lang="en-US" sz="1400" dirty="0" smtClean="0"/>
            <a:t> </a:t>
          </a:r>
          <a:r>
            <a:rPr lang="en-US" sz="1400" dirty="0" err="1" smtClean="0"/>
            <a:t>Leces</a:t>
          </a:r>
          <a:endParaRPr lang="id-ID" sz="1400" dirty="0"/>
        </a:p>
      </dgm:t>
    </dgm:pt>
    <dgm:pt modelId="{B1346F49-8CA6-4000-A3C8-F11C3B04D4DB}" type="parTrans" cxnId="{30FE4F1B-4AC5-4FC7-B7AA-835D91DF6F21}">
      <dgm:prSet/>
      <dgm:spPr/>
      <dgm:t>
        <a:bodyPr/>
        <a:lstStyle/>
        <a:p>
          <a:endParaRPr lang="id-ID"/>
        </a:p>
      </dgm:t>
    </dgm:pt>
    <dgm:pt modelId="{A0311D6B-C0CD-4C56-8B03-9DEB023E2F17}" type="sibTrans" cxnId="{30FE4F1B-4AC5-4FC7-B7AA-835D91DF6F21}">
      <dgm:prSet/>
      <dgm:spPr/>
      <dgm:t>
        <a:bodyPr/>
        <a:lstStyle/>
        <a:p>
          <a:endParaRPr lang="id-ID"/>
        </a:p>
      </dgm:t>
    </dgm:pt>
    <dgm:pt modelId="{F93E1251-D1C6-4A7A-A0DC-792B482FF266}">
      <dgm:prSet custT="1"/>
      <dgm:spPr/>
      <dgm:t>
        <a:bodyPr/>
        <a:lstStyle/>
        <a:p>
          <a:pPr rtl="0"/>
          <a:r>
            <a:rPr lang="en-US" sz="1500" b="1" dirty="0" err="1" smtClean="0"/>
            <a:t>Teknik</a:t>
          </a:r>
          <a:r>
            <a:rPr lang="en-US" sz="1500" b="1" dirty="0" smtClean="0"/>
            <a:t> </a:t>
          </a:r>
          <a:r>
            <a:rPr lang="en-US" sz="1500" b="1" dirty="0" err="1" smtClean="0"/>
            <a:t>Pengumpulan</a:t>
          </a:r>
          <a:r>
            <a:rPr lang="en-US" sz="1500" b="1" dirty="0" smtClean="0"/>
            <a:t> Data</a:t>
          </a:r>
          <a:endParaRPr lang="id-ID" sz="1500" dirty="0"/>
        </a:p>
      </dgm:t>
    </dgm:pt>
    <dgm:pt modelId="{C12A1315-45A6-4375-A7CE-B36FFAEE3779}" type="parTrans" cxnId="{F50FAC94-458D-4178-9723-64AA3D55744B}">
      <dgm:prSet/>
      <dgm:spPr/>
      <dgm:t>
        <a:bodyPr/>
        <a:lstStyle/>
        <a:p>
          <a:endParaRPr lang="id-ID"/>
        </a:p>
      </dgm:t>
    </dgm:pt>
    <dgm:pt modelId="{CC62D0C0-E05D-493E-AD2A-4A9E656E68A5}" type="sibTrans" cxnId="{F50FAC94-458D-4178-9723-64AA3D55744B}">
      <dgm:prSet/>
      <dgm:spPr/>
      <dgm:t>
        <a:bodyPr/>
        <a:lstStyle/>
        <a:p>
          <a:endParaRPr lang="id-ID"/>
        </a:p>
      </dgm:t>
    </dgm:pt>
    <dgm:pt modelId="{DD8177EF-7A7B-4932-87A3-8B5C804570B8}">
      <dgm:prSet custT="1"/>
      <dgm:spPr/>
      <dgm:t>
        <a:bodyPr/>
        <a:lstStyle/>
        <a:p>
          <a:pPr rtl="0"/>
          <a:r>
            <a:rPr lang="en-US" sz="1200" dirty="0" err="1" smtClean="0"/>
            <a:t>Metode</a:t>
          </a:r>
          <a:r>
            <a:rPr lang="en-US" sz="1200" dirty="0" smtClean="0"/>
            <a:t> </a:t>
          </a:r>
          <a:r>
            <a:rPr lang="en-US" sz="1200" dirty="0" err="1" smtClean="0"/>
            <a:t>Observasi</a:t>
          </a:r>
          <a:r>
            <a:rPr lang="en-US" sz="1200" dirty="0" smtClean="0"/>
            <a:t> (</a:t>
          </a:r>
          <a:r>
            <a:rPr lang="en-US" sz="1200" dirty="0" err="1" smtClean="0"/>
            <a:t>Pengamatan</a:t>
          </a:r>
          <a:r>
            <a:rPr lang="en-US" sz="1200" dirty="0" smtClean="0"/>
            <a:t>)</a:t>
          </a:r>
          <a:endParaRPr lang="id-ID" sz="1200" dirty="0"/>
        </a:p>
      </dgm:t>
    </dgm:pt>
    <dgm:pt modelId="{F0B2D453-5001-491A-8203-BF53A6616DCE}" type="parTrans" cxnId="{4C0B6370-F65E-4628-8B7F-B9A6670D490B}">
      <dgm:prSet/>
      <dgm:spPr/>
      <dgm:t>
        <a:bodyPr/>
        <a:lstStyle/>
        <a:p>
          <a:endParaRPr lang="id-ID"/>
        </a:p>
      </dgm:t>
    </dgm:pt>
    <dgm:pt modelId="{17466BA6-CCE3-4F9F-AB60-E764FA730E79}" type="sibTrans" cxnId="{4C0B6370-F65E-4628-8B7F-B9A6670D490B}">
      <dgm:prSet/>
      <dgm:spPr/>
      <dgm:t>
        <a:bodyPr/>
        <a:lstStyle/>
        <a:p>
          <a:endParaRPr lang="id-ID"/>
        </a:p>
      </dgm:t>
    </dgm:pt>
    <dgm:pt modelId="{C93F53F6-0CA6-410F-B175-E98EF7E19F68}">
      <dgm:prSet custT="1"/>
      <dgm:spPr/>
      <dgm:t>
        <a:bodyPr/>
        <a:lstStyle/>
        <a:p>
          <a:pPr rtl="0"/>
          <a:r>
            <a:rPr lang="en-US" sz="1200" dirty="0" err="1" smtClean="0"/>
            <a:t>Wawancara</a:t>
          </a:r>
          <a:endParaRPr lang="id-ID" sz="1200" dirty="0"/>
        </a:p>
      </dgm:t>
    </dgm:pt>
    <dgm:pt modelId="{6B6BF5F2-4B5E-403D-861A-74BB8BB14757}" type="parTrans" cxnId="{689FE842-D42D-45D2-B780-18D5B35055E3}">
      <dgm:prSet/>
      <dgm:spPr/>
      <dgm:t>
        <a:bodyPr/>
        <a:lstStyle/>
        <a:p>
          <a:endParaRPr lang="id-ID"/>
        </a:p>
      </dgm:t>
    </dgm:pt>
    <dgm:pt modelId="{590492C4-E8EA-4687-B216-CC8D9D099F78}" type="sibTrans" cxnId="{689FE842-D42D-45D2-B780-18D5B35055E3}">
      <dgm:prSet/>
      <dgm:spPr/>
      <dgm:t>
        <a:bodyPr/>
        <a:lstStyle/>
        <a:p>
          <a:endParaRPr lang="id-ID"/>
        </a:p>
      </dgm:t>
    </dgm:pt>
    <dgm:pt modelId="{C6584F4C-42FB-4086-A565-06EC0BB049CB}">
      <dgm:prSet custT="1"/>
      <dgm:spPr/>
      <dgm:t>
        <a:bodyPr/>
        <a:lstStyle/>
        <a:p>
          <a:pPr rtl="0"/>
          <a:r>
            <a:rPr lang="en-US" sz="1200" dirty="0" err="1" smtClean="0"/>
            <a:t>Dokumentasi</a:t>
          </a:r>
          <a:r>
            <a:rPr lang="en-US" sz="1200" dirty="0" smtClean="0"/>
            <a:t>	</a:t>
          </a:r>
          <a:endParaRPr lang="id-ID" sz="1200" dirty="0"/>
        </a:p>
      </dgm:t>
    </dgm:pt>
    <dgm:pt modelId="{16E7D390-E381-46ED-8C8A-065FF6747FF7}" type="parTrans" cxnId="{96871F82-2A7B-4129-9CCC-E4952AAE29B6}">
      <dgm:prSet/>
      <dgm:spPr/>
      <dgm:t>
        <a:bodyPr/>
        <a:lstStyle/>
        <a:p>
          <a:endParaRPr lang="id-ID"/>
        </a:p>
      </dgm:t>
    </dgm:pt>
    <dgm:pt modelId="{3635F1B2-16EF-478B-A731-750160B7596F}" type="sibTrans" cxnId="{96871F82-2A7B-4129-9CCC-E4952AAE29B6}">
      <dgm:prSet/>
      <dgm:spPr/>
      <dgm:t>
        <a:bodyPr/>
        <a:lstStyle/>
        <a:p>
          <a:endParaRPr lang="id-ID"/>
        </a:p>
      </dgm:t>
    </dgm:pt>
    <dgm:pt modelId="{DA1C0015-FAD1-4F92-9CAF-91E3A6DD2FB7}">
      <dgm:prSet custT="1"/>
      <dgm:spPr/>
      <dgm:t>
        <a:bodyPr/>
        <a:lstStyle/>
        <a:p>
          <a:pPr rtl="0"/>
          <a:r>
            <a:rPr lang="en-US" sz="1600" b="1" dirty="0" err="1" smtClean="0"/>
            <a:t>Teknik</a:t>
          </a:r>
          <a:r>
            <a:rPr lang="en-US" sz="1600" b="1" dirty="0" smtClean="0"/>
            <a:t> </a:t>
          </a:r>
          <a:r>
            <a:rPr lang="en-US" sz="1600" b="1" dirty="0" err="1" smtClean="0"/>
            <a:t>Analisis</a:t>
          </a:r>
          <a:r>
            <a:rPr lang="en-US" sz="1600" b="1" dirty="0" smtClean="0"/>
            <a:t> Data</a:t>
          </a:r>
          <a:endParaRPr lang="id-ID" sz="1600" dirty="0"/>
        </a:p>
      </dgm:t>
    </dgm:pt>
    <dgm:pt modelId="{3CE6AD9C-D7D3-41E2-B194-6451C772A7F1}" type="parTrans" cxnId="{3CC61CFD-F1A9-4B14-91D1-B93EF0956CEF}">
      <dgm:prSet/>
      <dgm:spPr/>
      <dgm:t>
        <a:bodyPr/>
        <a:lstStyle/>
        <a:p>
          <a:endParaRPr lang="id-ID"/>
        </a:p>
      </dgm:t>
    </dgm:pt>
    <dgm:pt modelId="{636BC6B4-54F9-49EA-A271-01278F0EE2E8}" type="sibTrans" cxnId="{3CC61CFD-F1A9-4B14-91D1-B93EF0956CEF}">
      <dgm:prSet/>
      <dgm:spPr/>
      <dgm:t>
        <a:bodyPr/>
        <a:lstStyle/>
        <a:p>
          <a:endParaRPr lang="id-ID"/>
        </a:p>
      </dgm:t>
    </dgm:pt>
    <dgm:pt modelId="{AD3A4084-BFC0-424C-9301-D6CCE1417D52}">
      <dgm:prSet/>
      <dgm:spPr/>
      <dgm:t>
        <a:bodyPr/>
        <a:lstStyle/>
        <a:p>
          <a:r>
            <a:rPr lang="en-US" sz="500" dirty="0" smtClean="0"/>
            <a:t>T</a:t>
          </a:r>
          <a:endParaRPr lang="en-US" sz="500" dirty="0"/>
        </a:p>
      </dgm:t>
    </dgm:pt>
    <dgm:pt modelId="{2D768671-AA2E-4EBB-B688-E90AD37EF3D1}" type="parTrans" cxnId="{2F02D194-6E89-4230-8934-3D88D6FEABFD}">
      <dgm:prSet/>
      <dgm:spPr/>
      <dgm:t>
        <a:bodyPr/>
        <a:lstStyle/>
        <a:p>
          <a:endParaRPr lang="en-US"/>
        </a:p>
      </dgm:t>
    </dgm:pt>
    <dgm:pt modelId="{1253F564-F290-4A34-B753-8C8E63542608}" type="sibTrans" cxnId="{2F02D194-6E89-4230-8934-3D88D6FEABFD}">
      <dgm:prSet/>
      <dgm:spPr/>
      <dgm:t>
        <a:bodyPr/>
        <a:lstStyle/>
        <a:p>
          <a:endParaRPr lang="en-US"/>
        </a:p>
      </dgm:t>
    </dgm:pt>
    <dgm:pt modelId="{3DCADB8A-8F85-4CE7-AE0E-4B413BCC6518}">
      <dgm:prSet custT="1"/>
      <dgm:spPr/>
      <dgm:t>
        <a:bodyPr/>
        <a:lstStyle/>
        <a:p>
          <a:r>
            <a:rPr lang="en-US" sz="1050" dirty="0" err="1" smtClean="0"/>
            <a:t>Halaman</a:t>
          </a:r>
          <a:r>
            <a:rPr lang="en-US" sz="1050" dirty="0" smtClean="0"/>
            <a:t> </a:t>
          </a:r>
          <a:r>
            <a:rPr lang="en-US" sz="1050" dirty="0" err="1" smtClean="0"/>
            <a:t>berikutnya</a:t>
          </a:r>
          <a:endParaRPr lang="en-US" sz="1050" dirty="0"/>
        </a:p>
      </dgm:t>
    </dgm:pt>
    <dgm:pt modelId="{5EE86C47-2676-4848-ABDD-28EF16C7D130}" type="parTrans" cxnId="{72402EBA-0AF6-43BF-A88D-34E47C016D3B}">
      <dgm:prSet/>
      <dgm:spPr/>
      <dgm:t>
        <a:bodyPr/>
        <a:lstStyle/>
        <a:p>
          <a:endParaRPr lang="en-US"/>
        </a:p>
      </dgm:t>
    </dgm:pt>
    <dgm:pt modelId="{718A6ED9-0D55-4806-B78C-C943ED188771}" type="sibTrans" cxnId="{72402EBA-0AF6-43BF-A88D-34E47C016D3B}">
      <dgm:prSet/>
      <dgm:spPr/>
      <dgm:t>
        <a:bodyPr/>
        <a:lstStyle/>
        <a:p>
          <a:endParaRPr lang="en-US"/>
        </a:p>
      </dgm:t>
    </dgm:pt>
    <dgm:pt modelId="{5D9C7B41-F70E-4220-98B6-6133544A88F7}" type="pres">
      <dgm:prSet presAssocID="{5A1E8FDE-1175-410B-95AF-83D7C2BC9B39}" presName="linearFlow" presStyleCnt="0">
        <dgm:presLayoutVars>
          <dgm:dir/>
          <dgm:animLvl val="lvl"/>
          <dgm:resizeHandles val="exact"/>
        </dgm:presLayoutVars>
      </dgm:prSet>
      <dgm:spPr/>
      <dgm:t>
        <a:bodyPr/>
        <a:lstStyle/>
        <a:p>
          <a:endParaRPr lang="en-US"/>
        </a:p>
      </dgm:t>
    </dgm:pt>
    <dgm:pt modelId="{82E478B5-FE10-4261-A8A0-5CB5DA2F37C2}" type="pres">
      <dgm:prSet presAssocID="{ABAFBB15-3AEB-452F-A2D9-D6EE8BECBE81}" presName="composite" presStyleCnt="0"/>
      <dgm:spPr/>
    </dgm:pt>
    <dgm:pt modelId="{0AD79F7D-8624-4C27-837D-16D250832DD8}" type="pres">
      <dgm:prSet presAssocID="{ABAFBB15-3AEB-452F-A2D9-D6EE8BECBE81}" presName="parTx" presStyleLbl="node1" presStyleIdx="0" presStyleCnt="4">
        <dgm:presLayoutVars>
          <dgm:chMax val="0"/>
          <dgm:chPref val="0"/>
          <dgm:bulletEnabled val="1"/>
        </dgm:presLayoutVars>
      </dgm:prSet>
      <dgm:spPr/>
      <dgm:t>
        <a:bodyPr/>
        <a:lstStyle/>
        <a:p>
          <a:endParaRPr lang="en-US"/>
        </a:p>
      </dgm:t>
    </dgm:pt>
    <dgm:pt modelId="{DA63EE5F-4239-4C66-9EE1-CE0EECC7EB71}" type="pres">
      <dgm:prSet presAssocID="{ABAFBB15-3AEB-452F-A2D9-D6EE8BECBE81}" presName="parSh" presStyleLbl="node1" presStyleIdx="0" presStyleCnt="4" custScaleY="252639" custLinFactNeighborY="-32780"/>
      <dgm:spPr/>
      <dgm:t>
        <a:bodyPr/>
        <a:lstStyle/>
        <a:p>
          <a:endParaRPr lang="en-US"/>
        </a:p>
      </dgm:t>
    </dgm:pt>
    <dgm:pt modelId="{D2E20674-78DD-4B3B-BB75-09CF023FC704}" type="pres">
      <dgm:prSet presAssocID="{ABAFBB15-3AEB-452F-A2D9-D6EE8BECBE81}" presName="desTx" presStyleLbl="fgAcc1" presStyleIdx="0" presStyleCnt="4" custScaleX="119426">
        <dgm:presLayoutVars>
          <dgm:bulletEnabled val="1"/>
        </dgm:presLayoutVars>
      </dgm:prSet>
      <dgm:spPr/>
      <dgm:t>
        <a:bodyPr/>
        <a:lstStyle/>
        <a:p>
          <a:endParaRPr lang="en-US"/>
        </a:p>
      </dgm:t>
    </dgm:pt>
    <dgm:pt modelId="{2169FE1D-4C7D-4BC8-8492-F16907DCFC0E}" type="pres">
      <dgm:prSet presAssocID="{B85020CF-F4E6-4557-AC2D-1318AD6A7616}" presName="sibTrans" presStyleLbl="sibTrans2D1" presStyleIdx="0" presStyleCnt="3"/>
      <dgm:spPr/>
      <dgm:t>
        <a:bodyPr/>
        <a:lstStyle/>
        <a:p>
          <a:endParaRPr lang="en-US"/>
        </a:p>
      </dgm:t>
    </dgm:pt>
    <dgm:pt modelId="{204E80AD-8F4D-44ED-9DC6-7E36ECE7FC7A}" type="pres">
      <dgm:prSet presAssocID="{B85020CF-F4E6-4557-AC2D-1318AD6A7616}" presName="connTx" presStyleLbl="sibTrans2D1" presStyleIdx="0" presStyleCnt="3"/>
      <dgm:spPr/>
      <dgm:t>
        <a:bodyPr/>
        <a:lstStyle/>
        <a:p>
          <a:endParaRPr lang="en-US"/>
        </a:p>
      </dgm:t>
    </dgm:pt>
    <dgm:pt modelId="{FC324E27-284C-4F75-9E93-C4331BE6E686}" type="pres">
      <dgm:prSet presAssocID="{2070C15F-EC67-4D05-B01D-DF327304722A}" presName="composite" presStyleCnt="0"/>
      <dgm:spPr/>
    </dgm:pt>
    <dgm:pt modelId="{2886B82F-AAC3-474F-AD3C-C0EBE1AE2650}" type="pres">
      <dgm:prSet presAssocID="{2070C15F-EC67-4D05-B01D-DF327304722A}" presName="parTx" presStyleLbl="node1" presStyleIdx="0" presStyleCnt="4">
        <dgm:presLayoutVars>
          <dgm:chMax val="0"/>
          <dgm:chPref val="0"/>
          <dgm:bulletEnabled val="1"/>
        </dgm:presLayoutVars>
      </dgm:prSet>
      <dgm:spPr/>
      <dgm:t>
        <a:bodyPr/>
        <a:lstStyle/>
        <a:p>
          <a:endParaRPr lang="en-US"/>
        </a:p>
      </dgm:t>
    </dgm:pt>
    <dgm:pt modelId="{3CD43DE9-031D-4C96-84C9-3D86C297BA89}" type="pres">
      <dgm:prSet presAssocID="{2070C15F-EC67-4D05-B01D-DF327304722A}" presName="parSh" presStyleLbl="node1" presStyleIdx="1" presStyleCnt="4" custScaleY="223492" custLinFactNeighborY="-10457"/>
      <dgm:spPr/>
      <dgm:t>
        <a:bodyPr/>
        <a:lstStyle/>
        <a:p>
          <a:endParaRPr lang="en-US"/>
        </a:p>
      </dgm:t>
    </dgm:pt>
    <dgm:pt modelId="{94708274-2140-4B27-890D-AFC9347A7F70}" type="pres">
      <dgm:prSet presAssocID="{2070C15F-EC67-4D05-B01D-DF327304722A}" presName="desTx" presStyleLbl="fgAcc1" presStyleIdx="1" presStyleCnt="4" custScaleX="127350" custScaleY="113556" custLinFactNeighborX="-3313" custLinFactNeighborY="6818">
        <dgm:presLayoutVars>
          <dgm:bulletEnabled val="1"/>
        </dgm:presLayoutVars>
      </dgm:prSet>
      <dgm:spPr/>
      <dgm:t>
        <a:bodyPr/>
        <a:lstStyle/>
        <a:p>
          <a:endParaRPr lang="en-US"/>
        </a:p>
      </dgm:t>
    </dgm:pt>
    <dgm:pt modelId="{155D3D78-7F7B-4AC7-9F90-8B85F4F106E4}" type="pres">
      <dgm:prSet presAssocID="{504250D2-8D02-4C1B-AA3E-DDA736463F5C}" presName="sibTrans" presStyleLbl="sibTrans2D1" presStyleIdx="1" presStyleCnt="3"/>
      <dgm:spPr/>
      <dgm:t>
        <a:bodyPr/>
        <a:lstStyle/>
        <a:p>
          <a:endParaRPr lang="en-US"/>
        </a:p>
      </dgm:t>
    </dgm:pt>
    <dgm:pt modelId="{7F982E61-6643-4556-B4CB-DE0EB996BA73}" type="pres">
      <dgm:prSet presAssocID="{504250D2-8D02-4C1B-AA3E-DDA736463F5C}" presName="connTx" presStyleLbl="sibTrans2D1" presStyleIdx="1" presStyleCnt="3"/>
      <dgm:spPr/>
      <dgm:t>
        <a:bodyPr/>
        <a:lstStyle/>
        <a:p>
          <a:endParaRPr lang="en-US"/>
        </a:p>
      </dgm:t>
    </dgm:pt>
    <dgm:pt modelId="{AED94F3A-F9E4-4AA7-B50D-10315E2F2B03}" type="pres">
      <dgm:prSet presAssocID="{F93E1251-D1C6-4A7A-A0DC-792B482FF266}" presName="composite" presStyleCnt="0"/>
      <dgm:spPr/>
    </dgm:pt>
    <dgm:pt modelId="{C3DBF6BA-C64D-4407-A32A-AEDB2EC8991E}" type="pres">
      <dgm:prSet presAssocID="{F93E1251-D1C6-4A7A-A0DC-792B482FF266}" presName="parTx" presStyleLbl="node1" presStyleIdx="1" presStyleCnt="4">
        <dgm:presLayoutVars>
          <dgm:chMax val="0"/>
          <dgm:chPref val="0"/>
          <dgm:bulletEnabled val="1"/>
        </dgm:presLayoutVars>
      </dgm:prSet>
      <dgm:spPr/>
      <dgm:t>
        <a:bodyPr/>
        <a:lstStyle/>
        <a:p>
          <a:endParaRPr lang="en-US"/>
        </a:p>
      </dgm:t>
    </dgm:pt>
    <dgm:pt modelId="{07D3A1B5-2B45-420D-9857-E770FC7692B2}" type="pres">
      <dgm:prSet presAssocID="{F93E1251-D1C6-4A7A-A0DC-792B482FF266}" presName="parSh" presStyleLbl="node1" presStyleIdx="2" presStyleCnt="4" custScaleX="112803" custScaleY="224948" custLinFactNeighborY="-39005"/>
      <dgm:spPr/>
      <dgm:t>
        <a:bodyPr/>
        <a:lstStyle/>
        <a:p>
          <a:endParaRPr lang="en-US"/>
        </a:p>
      </dgm:t>
    </dgm:pt>
    <dgm:pt modelId="{5DDD180B-0164-4891-8C61-3CC88104C387}" type="pres">
      <dgm:prSet presAssocID="{F93E1251-D1C6-4A7A-A0DC-792B482FF266}" presName="desTx" presStyleLbl="fgAcc1" presStyleIdx="2" presStyleCnt="4" custScaleX="113603" custLinFactNeighborX="2107" custLinFactNeighborY="5061">
        <dgm:presLayoutVars>
          <dgm:bulletEnabled val="1"/>
        </dgm:presLayoutVars>
      </dgm:prSet>
      <dgm:spPr/>
      <dgm:t>
        <a:bodyPr/>
        <a:lstStyle/>
        <a:p>
          <a:endParaRPr lang="en-US"/>
        </a:p>
      </dgm:t>
    </dgm:pt>
    <dgm:pt modelId="{20C7AB41-3E83-4578-BE3D-63E965F1AE9F}" type="pres">
      <dgm:prSet presAssocID="{CC62D0C0-E05D-493E-AD2A-4A9E656E68A5}" presName="sibTrans" presStyleLbl="sibTrans2D1" presStyleIdx="2" presStyleCnt="3"/>
      <dgm:spPr/>
      <dgm:t>
        <a:bodyPr/>
        <a:lstStyle/>
        <a:p>
          <a:endParaRPr lang="en-US"/>
        </a:p>
      </dgm:t>
    </dgm:pt>
    <dgm:pt modelId="{0EA29518-2CDD-416F-8DA9-153608092BCF}" type="pres">
      <dgm:prSet presAssocID="{CC62D0C0-E05D-493E-AD2A-4A9E656E68A5}" presName="connTx" presStyleLbl="sibTrans2D1" presStyleIdx="2" presStyleCnt="3"/>
      <dgm:spPr/>
      <dgm:t>
        <a:bodyPr/>
        <a:lstStyle/>
        <a:p>
          <a:endParaRPr lang="en-US"/>
        </a:p>
      </dgm:t>
    </dgm:pt>
    <dgm:pt modelId="{BB976E46-0AD1-40DC-A5E2-820679BE9484}" type="pres">
      <dgm:prSet presAssocID="{DA1C0015-FAD1-4F92-9CAF-91E3A6DD2FB7}" presName="composite" presStyleCnt="0"/>
      <dgm:spPr/>
    </dgm:pt>
    <dgm:pt modelId="{09F2FC05-9336-4CB4-9DD2-95377C566561}" type="pres">
      <dgm:prSet presAssocID="{DA1C0015-FAD1-4F92-9CAF-91E3A6DD2FB7}" presName="parTx" presStyleLbl="node1" presStyleIdx="2" presStyleCnt="4">
        <dgm:presLayoutVars>
          <dgm:chMax val="0"/>
          <dgm:chPref val="0"/>
          <dgm:bulletEnabled val="1"/>
        </dgm:presLayoutVars>
      </dgm:prSet>
      <dgm:spPr/>
      <dgm:t>
        <a:bodyPr/>
        <a:lstStyle/>
        <a:p>
          <a:endParaRPr lang="en-US"/>
        </a:p>
      </dgm:t>
    </dgm:pt>
    <dgm:pt modelId="{3B888D2D-A3CA-4122-B762-E1DBEA860140}" type="pres">
      <dgm:prSet presAssocID="{DA1C0015-FAD1-4F92-9CAF-91E3A6DD2FB7}" presName="parSh" presStyleLbl="node1" presStyleIdx="3" presStyleCnt="4" custScaleY="232801" custLinFactNeighborY="-34672"/>
      <dgm:spPr/>
      <dgm:t>
        <a:bodyPr/>
        <a:lstStyle/>
        <a:p>
          <a:endParaRPr lang="en-US"/>
        </a:p>
      </dgm:t>
    </dgm:pt>
    <dgm:pt modelId="{58C155A8-8827-4F55-89DF-3DD785410634}" type="pres">
      <dgm:prSet presAssocID="{DA1C0015-FAD1-4F92-9CAF-91E3A6DD2FB7}" presName="desTx" presStyleLbl="fgAcc1" presStyleIdx="3" presStyleCnt="4">
        <dgm:presLayoutVars>
          <dgm:bulletEnabled val="1"/>
        </dgm:presLayoutVars>
      </dgm:prSet>
      <dgm:spPr/>
      <dgm:t>
        <a:bodyPr/>
        <a:lstStyle/>
        <a:p>
          <a:endParaRPr lang="id-ID"/>
        </a:p>
      </dgm:t>
    </dgm:pt>
  </dgm:ptLst>
  <dgm:cxnLst>
    <dgm:cxn modelId="{2707F3F1-73FA-44D3-AED2-A709CD80DB20}" type="presOf" srcId="{DA1C0015-FAD1-4F92-9CAF-91E3A6DD2FB7}" destId="{09F2FC05-9336-4CB4-9DD2-95377C566561}" srcOrd="0" destOrd="0" presId="urn:microsoft.com/office/officeart/2005/8/layout/process3"/>
    <dgm:cxn modelId="{4587C62C-CE2F-42D7-8BCA-029556BAAA40}" type="presOf" srcId="{3DCADB8A-8F85-4CE7-AE0E-4B413BCC6518}" destId="{58C155A8-8827-4F55-89DF-3DD785410634}" srcOrd="0" destOrd="1" presId="urn:microsoft.com/office/officeart/2005/8/layout/process3"/>
    <dgm:cxn modelId="{8E3E4FA0-75D9-4EC5-857B-B10BBC9F786A}" type="presOf" srcId="{2070C15F-EC67-4D05-B01D-DF327304722A}" destId="{2886B82F-AAC3-474F-AD3C-C0EBE1AE2650}" srcOrd="0" destOrd="0" presId="urn:microsoft.com/office/officeart/2005/8/layout/process3"/>
    <dgm:cxn modelId="{DDB0B42C-F20E-43A4-B88A-F5FB55CBE0F3}" type="presOf" srcId="{ABAFBB15-3AEB-452F-A2D9-D6EE8BECBE81}" destId="{DA63EE5F-4239-4C66-9EE1-CE0EECC7EB71}" srcOrd="1" destOrd="0" presId="urn:microsoft.com/office/officeart/2005/8/layout/process3"/>
    <dgm:cxn modelId="{E93CCD5E-C5DF-4ACE-8F90-3FD769AA1E10}" type="presOf" srcId="{CC62D0C0-E05D-493E-AD2A-4A9E656E68A5}" destId="{0EA29518-2CDD-416F-8DA9-153608092BCF}" srcOrd="1" destOrd="0" presId="urn:microsoft.com/office/officeart/2005/8/layout/process3"/>
    <dgm:cxn modelId="{4C0B6370-F65E-4628-8B7F-B9A6670D490B}" srcId="{F93E1251-D1C6-4A7A-A0DC-792B482FF266}" destId="{DD8177EF-7A7B-4932-87A3-8B5C804570B8}" srcOrd="0" destOrd="0" parTransId="{F0B2D453-5001-491A-8203-BF53A6616DCE}" sibTransId="{17466BA6-CCE3-4F9F-AB60-E764FA730E79}"/>
    <dgm:cxn modelId="{965D5445-925F-4094-83E2-69A6D0B7C1EC}" type="presOf" srcId="{504250D2-8D02-4C1B-AA3E-DDA736463F5C}" destId="{155D3D78-7F7B-4AC7-9F90-8B85F4F106E4}" srcOrd="0" destOrd="0" presId="urn:microsoft.com/office/officeart/2005/8/layout/process3"/>
    <dgm:cxn modelId="{BD27E74E-D481-4EDC-BEB1-D831C91C15B5}" type="presOf" srcId="{504250D2-8D02-4C1B-AA3E-DDA736463F5C}" destId="{7F982E61-6643-4556-B4CB-DE0EB996BA73}" srcOrd="1" destOrd="0" presId="urn:microsoft.com/office/officeart/2005/8/layout/process3"/>
    <dgm:cxn modelId="{CD25A4F3-0690-4E6D-946A-F4A0D1123BB9}" type="presOf" srcId="{211A7BE3-1A14-4EC0-9B37-6461ACBF514C}" destId="{D2E20674-78DD-4B3B-BB75-09CF023FC704}" srcOrd="0" destOrd="0" presId="urn:microsoft.com/office/officeart/2005/8/layout/process3"/>
    <dgm:cxn modelId="{72402EBA-0AF6-43BF-A88D-34E47C016D3B}" srcId="{DA1C0015-FAD1-4F92-9CAF-91E3A6DD2FB7}" destId="{3DCADB8A-8F85-4CE7-AE0E-4B413BCC6518}" srcOrd="1" destOrd="0" parTransId="{5EE86C47-2676-4848-ABDD-28EF16C7D130}" sibTransId="{718A6ED9-0D55-4806-B78C-C943ED188771}"/>
    <dgm:cxn modelId="{50669AF3-C949-406F-81F9-D1B2C58569FC}" type="presOf" srcId="{C93F53F6-0CA6-410F-B175-E98EF7E19F68}" destId="{5DDD180B-0164-4891-8C61-3CC88104C387}" srcOrd="0" destOrd="1" presId="urn:microsoft.com/office/officeart/2005/8/layout/process3"/>
    <dgm:cxn modelId="{16F37757-333D-4E38-B797-2FF996742232}" type="presOf" srcId="{F93E1251-D1C6-4A7A-A0DC-792B482FF266}" destId="{C3DBF6BA-C64D-4407-A32A-AEDB2EC8991E}" srcOrd="0" destOrd="0" presId="urn:microsoft.com/office/officeart/2005/8/layout/process3"/>
    <dgm:cxn modelId="{1817730B-31D2-4262-B296-33323BB5BC96}" srcId="{5A1E8FDE-1175-410B-95AF-83D7C2BC9B39}" destId="{ABAFBB15-3AEB-452F-A2D9-D6EE8BECBE81}" srcOrd="0" destOrd="0" parTransId="{82CFD6A3-E9A9-49A3-A7C8-9C75ED0E44F9}" sibTransId="{B85020CF-F4E6-4557-AC2D-1318AD6A7616}"/>
    <dgm:cxn modelId="{227533D9-BB5D-46BF-B813-FC439691EE87}" type="presOf" srcId="{B85020CF-F4E6-4557-AC2D-1318AD6A7616}" destId="{2169FE1D-4C7D-4BC8-8492-F16907DCFC0E}" srcOrd="0" destOrd="0" presId="urn:microsoft.com/office/officeart/2005/8/layout/process3"/>
    <dgm:cxn modelId="{F01CA3E8-3C04-4695-83BA-CF3646035381}" type="presOf" srcId="{DA1C0015-FAD1-4F92-9CAF-91E3A6DD2FB7}" destId="{3B888D2D-A3CA-4122-B762-E1DBEA860140}" srcOrd="1" destOrd="0" presId="urn:microsoft.com/office/officeart/2005/8/layout/process3"/>
    <dgm:cxn modelId="{2204C164-8EC6-4C9C-A486-A9AA1EBCACD7}" type="presOf" srcId="{AD3A4084-BFC0-424C-9301-D6CCE1417D52}" destId="{58C155A8-8827-4F55-89DF-3DD785410634}" srcOrd="0" destOrd="0" presId="urn:microsoft.com/office/officeart/2005/8/layout/process3"/>
    <dgm:cxn modelId="{6D424398-A2D7-4A3E-B701-513159B065ED}" type="presOf" srcId="{ABAFBB15-3AEB-452F-A2D9-D6EE8BECBE81}" destId="{0AD79F7D-8624-4C27-837D-16D250832DD8}" srcOrd="0" destOrd="0" presId="urn:microsoft.com/office/officeart/2005/8/layout/process3"/>
    <dgm:cxn modelId="{4308077A-074F-4D7E-A681-F1D60A5178DD}" type="presOf" srcId="{DD8177EF-7A7B-4932-87A3-8B5C804570B8}" destId="{5DDD180B-0164-4891-8C61-3CC88104C387}" srcOrd="0" destOrd="0" presId="urn:microsoft.com/office/officeart/2005/8/layout/process3"/>
    <dgm:cxn modelId="{689FE842-D42D-45D2-B780-18D5B35055E3}" srcId="{F93E1251-D1C6-4A7A-A0DC-792B482FF266}" destId="{C93F53F6-0CA6-410F-B175-E98EF7E19F68}" srcOrd="1" destOrd="0" parTransId="{6B6BF5F2-4B5E-403D-861A-74BB8BB14757}" sibTransId="{590492C4-E8EA-4687-B216-CC8D9D099F78}"/>
    <dgm:cxn modelId="{73EB22D3-0C8A-497F-84B5-5BC35C973540}" type="presOf" srcId="{719C12E2-6B08-4A1E-9D3F-F2FC092C5C64}" destId="{94708274-2140-4B27-890D-AFC9347A7F70}" srcOrd="0" destOrd="0" presId="urn:microsoft.com/office/officeart/2005/8/layout/process3"/>
    <dgm:cxn modelId="{49560983-416A-4C7A-8CC8-958E2B51B858}" type="presOf" srcId="{5A1E8FDE-1175-410B-95AF-83D7C2BC9B39}" destId="{5D9C7B41-F70E-4220-98B6-6133544A88F7}" srcOrd="0" destOrd="0" presId="urn:microsoft.com/office/officeart/2005/8/layout/process3"/>
    <dgm:cxn modelId="{B37A8373-569C-4A1E-A4F0-7589C7E79D8C}" srcId="{5A1E8FDE-1175-410B-95AF-83D7C2BC9B39}" destId="{2070C15F-EC67-4D05-B01D-DF327304722A}" srcOrd="1" destOrd="0" parTransId="{DA067112-1092-407B-998D-40E1AC850428}" sibTransId="{504250D2-8D02-4C1B-AA3E-DDA736463F5C}"/>
    <dgm:cxn modelId="{30FE4F1B-4AC5-4FC7-B7AA-835D91DF6F21}" srcId="{2070C15F-EC67-4D05-B01D-DF327304722A}" destId="{719C12E2-6B08-4A1E-9D3F-F2FC092C5C64}" srcOrd="0" destOrd="0" parTransId="{B1346F49-8CA6-4000-A3C8-F11C3B04D4DB}" sibTransId="{A0311D6B-C0CD-4C56-8B03-9DEB023E2F17}"/>
    <dgm:cxn modelId="{3CC61CFD-F1A9-4B14-91D1-B93EF0956CEF}" srcId="{5A1E8FDE-1175-410B-95AF-83D7C2BC9B39}" destId="{DA1C0015-FAD1-4F92-9CAF-91E3A6DD2FB7}" srcOrd="3" destOrd="0" parTransId="{3CE6AD9C-D7D3-41E2-B194-6451C772A7F1}" sibTransId="{636BC6B4-54F9-49EA-A271-01278F0EE2E8}"/>
    <dgm:cxn modelId="{D2316C17-4AE2-4AE1-A343-CFDF0858F1C9}" type="presOf" srcId="{B85020CF-F4E6-4557-AC2D-1318AD6A7616}" destId="{204E80AD-8F4D-44ED-9DC6-7E36ECE7FC7A}" srcOrd="1" destOrd="0" presId="urn:microsoft.com/office/officeart/2005/8/layout/process3"/>
    <dgm:cxn modelId="{2F02D194-6E89-4230-8934-3D88D6FEABFD}" srcId="{DA1C0015-FAD1-4F92-9CAF-91E3A6DD2FB7}" destId="{AD3A4084-BFC0-424C-9301-D6CCE1417D52}" srcOrd="0" destOrd="0" parTransId="{2D768671-AA2E-4EBB-B688-E90AD37EF3D1}" sibTransId="{1253F564-F290-4A34-B753-8C8E63542608}"/>
    <dgm:cxn modelId="{71056525-6024-41A8-A0EC-A6A708E727B8}" type="presOf" srcId="{C6584F4C-42FB-4086-A565-06EC0BB049CB}" destId="{5DDD180B-0164-4891-8C61-3CC88104C387}" srcOrd="0" destOrd="2" presId="urn:microsoft.com/office/officeart/2005/8/layout/process3"/>
    <dgm:cxn modelId="{EFF24FD3-A841-4019-B772-56E13242FF4E}" srcId="{ABAFBB15-3AEB-452F-A2D9-D6EE8BECBE81}" destId="{211A7BE3-1A14-4EC0-9B37-6461ACBF514C}" srcOrd="0" destOrd="0" parTransId="{C4B870EB-AB1F-4DBA-8C7F-1B370354887E}" sibTransId="{7F0CA33A-0298-4D5B-883D-2582355738AD}"/>
    <dgm:cxn modelId="{F50FAC94-458D-4178-9723-64AA3D55744B}" srcId="{5A1E8FDE-1175-410B-95AF-83D7C2BC9B39}" destId="{F93E1251-D1C6-4A7A-A0DC-792B482FF266}" srcOrd="2" destOrd="0" parTransId="{C12A1315-45A6-4375-A7CE-B36FFAEE3779}" sibTransId="{CC62D0C0-E05D-493E-AD2A-4A9E656E68A5}"/>
    <dgm:cxn modelId="{270C86AE-27C6-44B7-AD4B-98E4AEA97EAF}" type="presOf" srcId="{CC62D0C0-E05D-493E-AD2A-4A9E656E68A5}" destId="{20C7AB41-3E83-4578-BE3D-63E965F1AE9F}" srcOrd="0" destOrd="0" presId="urn:microsoft.com/office/officeart/2005/8/layout/process3"/>
    <dgm:cxn modelId="{96871F82-2A7B-4129-9CCC-E4952AAE29B6}" srcId="{F93E1251-D1C6-4A7A-A0DC-792B482FF266}" destId="{C6584F4C-42FB-4086-A565-06EC0BB049CB}" srcOrd="2" destOrd="0" parTransId="{16E7D390-E381-46ED-8C8A-065FF6747FF7}" sibTransId="{3635F1B2-16EF-478B-A731-750160B7596F}"/>
    <dgm:cxn modelId="{185531A8-D2DB-4DC6-8268-A1919D1F538D}" type="presOf" srcId="{F93E1251-D1C6-4A7A-A0DC-792B482FF266}" destId="{07D3A1B5-2B45-420D-9857-E770FC7692B2}" srcOrd="1" destOrd="0" presId="urn:microsoft.com/office/officeart/2005/8/layout/process3"/>
    <dgm:cxn modelId="{095AC8D9-4B88-42AD-9907-92FAB10953B6}" type="presOf" srcId="{2070C15F-EC67-4D05-B01D-DF327304722A}" destId="{3CD43DE9-031D-4C96-84C9-3D86C297BA89}" srcOrd="1" destOrd="0" presId="urn:microsoft.com/office/officeart/2005/8/layout/process3"/>
    <dgm:cxn modelId="{54A3FFD2-96DB-4C7B-8653-E4A04E57ACDA}" type="presParOf" srcId="{5D9C7B41-F70E-4220-98B6-6133544A88F7}" destId="{82E478B5-FE10-4261-A8A0-5CB5DA2F37C2}" srcOrd="0" destOrd="0" presId="urn:microsoft.com/office/officeart/2005/8/layout/process3"/>
    <dgm:cxn modelId="{59BBD42B-1D63-43F8-A5D0-01119593BF35}" type="presParOf" srcId="{82E478B5-FE10-4261-A8A0-5CB5DA2F37C2}" destId="{0AD79F7D-8624-4C27-837D-16D250832DD8}" srcOrd="0" destOrd="0" presId="urn:microsoft.com/office/officeart/2005/8/layout/process3"/>
    <dgm:cxn modelId="{C9A82584-75AB-4261-BE90-04A582ABC9DA}" type="presParOf" srcId="{82E478B5-FE10-4261-A8A0-5CB5DA2F37C2}" destId="{DA63EE5F-4239-4C66-9EE1-CE0EECC7EB71}" srcOrd="1" destOrd="0" presId="urn:microsoft.com/office/officeart/2005/8/layout/process3"/>
    <dgm:cxn modelId="{BF5A6D31-ACAF-4BCD-8BCC-7AAF65334CBC}" type="presParOf" srcId="{82E478B5-FE10-4261-A8A0-5CB5DA2F37C2}" destId="{D2E20674-78DD-4B3B-BB75-09CF023FC704}" srcOrd="2" destOrd="0" presId="urn:microsoft.com/office/officeart/2005/8/layout/process3"/>
    <dgm:cxn modelId="{97B11309-690B-4B49-B701-B87E56EB8665}" type="presParOf" srcId="{5D9C7B41-F70E-4220-98B6-6133544A88F7}" destId="{2169FE1D-4C7D-4BC8-8492-F16907DCFC0E}" srcOrd="1" destOrd="0" presId="urn:microsoft.com/office/officeart/2005/8/layout/process3"/>
    <dgm:cxn modelId="{933A6302-A956-42B1-B906-17F0BAC6F8E2}" type="presParOf" srcId="{2169FE1D-4C7D-4BC8-8492-F16907DCFC0E}" destId="{204E80AD-8F4D-44ED-9DC6-7E36ECE7FC7A}" srcOrd="0" destOrd="0" presId="urn:microsoft.com/office/officeart/2005/8/layout/process3"/>
    <dgm:cxn modelId="{B6B0D902-81C7-49E4-85FF-12DEA94FCA5D}" type="presParOf" srcId="{5D9C7B41-F70E-4220-98B6-6133544A88F7}" destId="{FC324E27-284C-4F75-9E93-C4331BE6E686}" srcOrd="2" destOrd="0" presId="urn:microsoft.com/office/officeart/2005/8/layout/process3"/>
    <dgm:cxn modelId="{3DB12309-AAC7-47A4-88A2-1BE3BA7A9D5D}" type="presParOf" srcId="{FC324E27-284C-4F75-9E93-C4331BE6E686}" destId="{2886B82F-AAC3-474F-AD3C-C0EBE1AE2650}" srcOrd="0" destOrd="0" presId="urn:microsoft.com/office/officeart/2005/8/layout/process3"/>
    <dgm:cxn modelId="{374942AB-9FE8-49E2-B566-9A86D99193CF}" type="presParOf" srcId="{FC324E27-284C-4F75-9E93-C4331BE6E686}" destId="{3CD43DE9-031D-4C96-84C9-3D86C297BA89}" srcOrd="1" destOrd="0" presId="urn:microsoft.com/office/officeart/2005/8/layout/process3"/>
    <dgm:cxn modelId="{AD0D279D-68B0-422C-A52B-DD8B6C818AE8}" type="presParOf" srcId="{FC324E27-284C-4F75-9E93-C4331BE6E686}" destId="{94708274-2140-4B27-890D-AFC9347A7F70}" srcOrd="2" destOrd="0" presId="urn:microsoft.com/office/officeart/2005/8/layout/process3"/>
    <dgm:cxn modelId="{DC706874-D520-4D38-9529-BA26599E22B3}" type="presParOf" srcId="{5D9C7B41-F70E-4220-98B6-6133544A88F7}" destId="{155D3D78-7F7B-4AC7-9F90-8B85F4F106E4}" srcOrd="3" destOrd="0" presId="urn:microsoft.com/office/officeart/2005/8/layout/process3"/>
    <dgm:cxn modelId="{AF7EC162-229D-41CB-91F3-3ECA6F862E27}" type="presParOf" srcId="{155D3D78-7F7B-4AC7-9F90-8B85F4F106E4}" destId="{7F982E61-6643-4556-B4CB-DE0EB996BA73}" srcOrd="0" destOrd="0" presId="urn:microsoft.com/office/officeart/2005/8/layout/process3"/>
    <dgm:cxn modelId="{D1100D2C-6EEA-4B25-9FC9-C323627D0DD3}" type="presParOf" srcId="{5D9C7B41-F70E-4220-98B6-6133544A88F7}" destId="{AED94F3A-F9E4-4AA7-B50D-10315E2F2B03}" srcOrd="4" destOrd="0" presId="urn:microsoft.com/office/officeart/2005/8/layout/process3"/>
    <dgm:cxn modelId="{7B740B97-EFD5-4586-AF52-0519AEFCD061}" type="presParOf" srcId="{AED94F3A-F9E4-4AA7-B50D-10315E2F2B03}" destId="{C3DBF6BA-C64D-4407-A32A-AEDB2EC8991E}" srcOrd="0" destOrd="0" presId="urn:microsoft.com/office/officeart/2005/8/layout/process3"/>
    <dgm:cxn modelId="{C33505B5-8432-43C8-B472-5E78BF4E0401}" type="presParOf" srcId="{AED94F3A-F9E4-4AA7-B50D-10315E2F2B03}" destId="{07D3A1B5-2B45-420D-9857-E770FC7692B2}" srcOrd="1" destOrd="0" presId="urn:microsoft.com/office/officeart/2005/8/layout/process3"/>
    <dgm:cxn modelId="{56710ADA-DB60-4B0B-A713-746F9DF89131}" type="presParOf" srcId="{AED94F3A-F9E4-4AA7-B50D-10315E2F2B03}" destId="{5DDD180B-0164-4891-8C61-3CC88104C387}" srcOrd="2" destOrd="0" presId="urn:microsoft.com/office/officeart/2005/8/layout/process3"/>
    <dgm:cxn modelId="{A53EAA19-B487-4416-B31E-7642CE5B3276}" type="presParOf" srcId="{5D9C7B41-F70E-4220-98B6-6133544A88F7}" destId="{20C7AB41-3E83-4578-BE3D-63E965F1AE9F}" srcOrd="5" destOrd="0" presId="urn:microsoft.com/office/officeart/2005/8/layout/process3"/>
    <dgm:cxn modelId="{2BFA6854-FA9C-418F-92E1-EF29B1C45C55}" type="presParOf" srcId="{20C7AB41-3E83-4578-BE3D-63E965F1AE9F}" destId="{0EA29518-2CDD-416F-8DA9-153608092BCF}" srcOrd="0" destOrd="0" presId="urn:microsoft.com/office/officeart/2005/8/layout/process3"/>
    <dgm:cxn modelId="{AA64F929-207B-4D29-A57F-C26ACABDB460}" type="presParOf" srcId="{5D9C7B41-F70E-4220-98B6-6133544A88F7}" destId="{BB976E46-0AD1-40DC-A5E2-820679BE9484}" srcOrd="6" destOrd="0" presId="urn:microsoft.com/office/officeart/2005/8/layout/process3"/>
    <dgm:cxn modelId="{391D1EB6-5DC3-4216-AE56-4E201AD3E179}" type="presParOf" srcId="{BB976E46-0AD1-40DC-A5E2-820679BE9484}" destId="{09F2FC05-9336-4CB4-9DD2-95377C566561}" srcOrd="0" destOrd="0" presId="urn:microsoft.com/office/officeart/2005/8/layout/process3"/>
    <dgm:cxn modelId="{FE1FB1ED-565D-4324-9135-263B05D2D3F7}" type="presParOf" srcId="{BB976E46-0AD1-40DC-A5E2-820679BE9484}" destId="{3B888D2D-A3CA-4122-B762-E1DBEA860140}" srcOrd="1" destOrd="0" presId="urn:microsoft.com/office/officeart/2005/8/layout/process3"/>
    <dgm:cxn modelId="{3B506DD0-31A1-43C1-89C7-004FCED9BEEB}" type="presParOf" srcId="{BB976E46-0AD1-40DC-A5E2-820679BE9484}" destId="{58C155A8-8827-4F55-89DF-3DD785410634}"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D89610A-CACB-48E8-A735-0E218D0AA2EB}" type="doc">
      <dgm:prSet loTypeId="urn:microsoft.com/office/officeart/2005/8/layout/chart3" loCatId="cycle" qsTypeId="urn:microsoft.com/office/officeart/2005/8/quickstyle/simple1" qsCatId="simple" csTypeId="urn:microsoft.com/office/officeart/2005/8/colors/accent2_5" csCatId="accent2" phldr="1"/>
      <dgm:spPr/>
      <dgm:t>
        <a:bodyPr/>
        <a:lstStyle/>
        <a:p>
          <a:endParaRPr lang="en-US"/>
        </a:p>
      </dgm:t>
    </dgm:pt>
    <dgm:pt modelId="{875C1CD5-1D13-4976-8332-F0A81DEDC83F}">
      <dgm:prSet phldrT="[Text]" custT="1"/>
      <dgm:spPr/>
      <dgm:t>
        <a:bodyPr/>
        <a:lstStyle/>
        <a:p>
          <a:r>
            <a:rPr lang="en-US" sz="2000" u="none" smtClean="0">
              <a:solidFill>
                <a:schemeClr val="tx1"/>
              </a:solidFill>
              <a:latin typeface="Times New Roman" pitchFamily="18" charset="0"/>
              <a:cs typeface="Times New Roman" pitchFamily="18" charset="0"/>
            </a:rPr>
            <a:t>Pengajuan Pembiayaan Mudharabah</a:t>
          </a:r>
          <a:endParaRPr lang="en-US" sz="2000" dirty="0">
            <a:solidFill>
              <a:schemeClr val="tx1"/>
            </a:solidFill>
            <a:latin typeface="Times New Roman" pitchFamily="18" charset="0"/>
            <a:cs typeface="Times New Roman" pitchFamily="18" charset="0"/>
          </a:endParaRPr>
        </a:p>
      </dgm:t>
    </dgm:pt>
    <dgm:pt modelId="{5DD3A4AA-C8D2-45AA-838B-315C910D249D}" type="parTrans" cxnId="{128AE5FE-5B37-4844-8BE3-BD7138978995}">
      <dgm:prSet/>
      <dgm:spPr/>
      <dgm:t>
        <a:bodyPr/>
        <a:lstStyle/>
        <a:p>
          <a:endParaRPr lang="en-US"/>
        </a:p>
      </dgm:t>
    </dgm:pt>
    <dgm:pt modelId="{3ED32FBE-6114-47DB-AFC7-AC59E48C7C11}" type="sibTrans" cxnId="{128AE5FE-5B37-4844-8BE3-BD7138978995}">
      <dgm:prSet/>
      <dgm:spPr/>
      <dgm:t>
        <a:bodyPr/>
        <a:lstStyle/>
        <a:p>
          <a:endParaRPr lang="en-US"/>
        </a:p>
      </dgm:t>
    </dgm:pt>
    <dgm:pt modelId="{B2104BCA-4C26-4EAB-A260-5151B149D0D5}">
      <dgm:prSet phldrT="[Text]" custT="1"/>
      <dgm:spPr/>
      <dgm:t>
        <a:bodyPr/>
        <a:lstStyle/>
        <a:p>
          <a:r>
            <a:rPr lang="en-US" sz="2000" smtClean="0">
              <a:solidFill>
                <a:schemeClr val="tx1"/>
              </a:solidFill>
              <a:latin typeface="Times New Roman" pitchFamily="18" charset="0"/>
              <a:cs typeface="Times New Roman" pitchFamily="18" charset="0"/>
            </a:rPr>
            <a:t>Interview kepada anggota</a:t>
          </a:r>
          <a:endParaRPr lang="en-US" sz="2000" dirty="0">
            <a:solidFill>
              <a:schemeClr val="tx1"/>
            </a:solidFill>
            <a:latin typeface="Times New Roman" pitchFamily="18" charset="0"/>
            <a:cs typeface="Times New Roman" pitchFamily="18" charset="0"/>
          </a:endParaRPr>
        </a:p>
      </dgm:t>
    </dgm:pt>
    <dgm:pt modelId="{9D0E987C-5092-47DE-9578-EBA96AE0FA88}" type="parTrans" cxnId="{BB42D37A-7E9E-4944-B447-B0B6D09CDE22}">
      <dgm:prSet/>
      <dgm:spPr/>
      <dgm:t>
        <a:bodyPr/>
        <a:lstStyle/>
        <a:p>
          <a:endParaRPr lang="en-US"/>
        </a:p>
      </dgm:t>
    </dgm:pt>
    <dgm:pt modelId="{D9112693-579A-42E8-9AE6-44D4E0E43AB3}" type="sibTrans" cxnId="{BB42D37A-7E9E-4944-B447-B0B6D09CDE22}">
      <dgm:prSet/>
      <dgm:spPr/>
      <dgm:t>
        <a:bodyPr/>
        <a:lstStyle/>
        <a:p>
          <a:endParaRPr lang="en-US"/>
        </a:p>
      </dgm:t>
    </dgm:pt>
    <dgm:pt modelId="{C2B63102-F0A4-4900-8257-961AFA53CED4}">
      <dgm:prSet phldrT="[Text]" custT="1"/>
      <dgm:spPr/>
      <dgm:t>
        <a:bodyPr/>
        <a:lstStyle/>
        <a:p>
          <a:r>
            <a:rPr lang="en-US" sz="2000" dirty="0" err="1" smtClean="0">
              <a:solidFill>
                <a:schemeClr val="tx1"/>
              </a:solidFill>
              <a:latin typeface="Times New Roman" pitchFamily="18" charset="0"/>
              <a:cs typeface="Times New Roman" pitchFamily="18" charset="0"/>
            </a:rPr>
            <a:t>Validitas</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pembiayaan</a:t>
          </a:r>
          <a:endParaRPr lang="en-US" sz="2000" dirty="0">
            <a:solidFill>
              <a:schemeClr val="tx1"/>
            </a:solidFill>
            <a:latin typeface="Times New Roman" pitchFamily="18" charset="0"/>
            <a:cs typeface="Times New Roman" pitchFamily="18" charset="0"/>
          </a:endParaRPr>
        </a:p>
      </dgm:t>
    </dgm:pt>
    <dgm:pt modelId="{95661525-9F40-447D-9DB6-2C9DC6D884CC}" type="parTrans" cxnId="{0057909E-9B59-4531-B7A0-32CAED5C1F67}">
      <dgm:prSet/>
      <dgm:spPr/>
      <dgm:t>
        <a:bodyPr/>
        <a:lstStyle/>
        <a:p>
          <a:endParaRPr lang="en-US"/>
        </a:p>
      </dgm:t>
    </dgm:pt>
    <dgm:pt modelId="{E77E4D95-A049-4F74-92BA-1BE3B44C01D8}" type="sibTrans" cxnId="{0057909E-9B59-4531-B7A0-32CAED5C1F67}">
      <dgm:prSet/>
      <dgm:spPr/>
      <dgm:t>
        <a:bodyPr/>
        <a:lstStyle/>
        <a:p>
          <a:endParaRPr lang="en-US"/>
        </a:p>
      </dgm:t>
    </dgm:pt>
    <dgm:pt modelId="{C3338691-4D4F-478E-9746-78F0F99D7111}">
      <dgm:prSet phldrT="[Text]" custT="1"/>
      <dgm:spPr/>
      <dgm:t>
        <a:bodyPr/>
        <a:lstStyle/>
        <a:p>
          <a:r>
            <a:rPr lang="en-US" sz="2000" u="none" smtClean="0">
              <a:solidFill>
                <a:schemeClr val="tx1"/>
              </a:solidFill>
              <a:latin typeface="Times New Roman" pitchFamily="18" charset="0"/>
              <a:cs typeface="Times New Roman" pitchFamily="18" charset="0"/>
            </a:rPr>
            <a:t>Pemberian Keputusan</a:t>
          </a:r>
          <a:endParaRPr lang="en-US" sz="2000" dirty="0">
            <a:solidFill>
              <a:schemeClr val="tx1"/>
            </a:solidFill>
            <a:latin typeface="Times New Roman" pitchFamily="18" charset="0"/>
            <a:cs typeface="Times New Roman" pitchFamily="18" charset="0"/>
          </a:endParaRPr>
        </a:p>
      </dgm:t>
    </dgm:pt>
    <dgm:pt modelId="{A0FB1AB4-0964-4C40-81FC-9CD6F79C6198}" type="parTrans" cxnId="{C70BD170-F968-43A2-8E09-801A0AB6538B}">
      <dgm:prSet/>
      <dgm:spPr/>
      <dgm:t>
        <a:bodyPr/>
        <a:lstStyle/>
        <a:p>
          <a:endParaRPr lang="en-US"/>
        </a:p>
      </dgm:t>
    </dgm:pt>
    <dgm:pt modelId="{3902F80E-4487-47E2-BF90-4E8C567DE6E1}" type="sibTrans" cxnId="{C70BD170-F968-43A2-8E09-801A0AB6538B}">
      <dgm:prSet/>
      <dgm:spPr/>
      <dgm:t>
        <a:bodyPr/>
        <a:lstStyle/>
        <a:p>
          <a:endParaRPr lang="en-US"/>
        </a:p>
      </dgm:t>
    </dgm:pt>
    <dgm:pt modelId="{17F887C1-9BA3-4D76-B8F8-CF5C4AFD10CC}">
      <dgm:prSet phldrT="[Text]" custT="1"/>
      <dgm:spPr/>
      <dgm:t>
        <a:bodyPr/>
        <a:lstStyle/>
        <a:p>
          <a:r>
            <a:rPr lang="en-US" sz="2000" u="none" smtClean="0">
              <a:solidFill>
                <a:schemeClr val="tx1"/>
              </a:solidFill>
              <a:latin typeface="Times New Roman" pitchFamily="18" charset="0"/>
              <a:cs typeface="Times New Roman" pitchFamily="18" charset="0"/>
            </a:rPr>
            <a:t>Realisasi dan Pencairan dana</a:t>
          </a:r>
          <a:endParaRPr lang="en-US" sz="2000" dirty="0">
            <a:solidFill>
              <a:schemeClr val="tx1"/>
            </a:solidFill>
            <a:latin typeface="Times New Roman" pitchFamily="18" charset="0"/>
            <a:cs typeface="Times New Roman" pitchFamily="18" charset="0"/>
          </a:endParaRPr>
        </a:p>
      </dgm:t>
    </dgm:pt>
    <dgm:pt modelId="{5BF9E49E-CD18-48C5-A3FB-23A1C5CF3FE0}" type="parTrans" cxnId="{5061622A-73FE-40BF-B0C1-67267ACAAF9C}">
      <dgm:prSet/>
      <dgm:spPr/>
      <dgm:t>
        <a:bodyPr/>
        <a:lstStyle/>
        <a:p>
          <a:endParaRPr lang="en-US"/>
        </a:p>
      </dgm:t>
    </dgm:pt>
    <dgm:pt modelId="{5D6837CC-5B68-43EE-B610-11CC94B9518A}" type="sibTrans" cxnId="{5061622A-73FE-40BF-B0C1-67267ACAAF9C}">
      <dgm:prSet/>
      <dgm:spPr/>
      <dgm:t>
        <a:bodyPr/>
        <a:lstStyle/>
        <a:p>
          <a:endParaRPr lang="en-US"/>
        </a:p>
      </dgm:t>
    </dgm:pt>
    <dgm:pt modelId="{40CE5E0D-92AA-49A8-9BC1-4470A7CB3F03}">
      <dgm:prSet phldrT="[Text]" custT="1"/>
      <dgm:spPr/>
      <dgm:t>
        <a:bodyPr/>
        <a:lstStyle/>
        <a:p>
          <a:r>
            <a:rPr lang="en-US" sz="2000" u="none" dirty="0" smtClean="0">
              <a:solidFill>
                <a:schemeClr val="tx1"/>
              </a:solidFill>
              <a:latin typeface="Times New Roman" pitchFamily="18" charset="0"/>
              <a:cs typeface="Times New Roman" pitchFamily="18" charset="0"/>
            </a:rPr>
            <a:t>Monitoring </a:t>
          </a:r>
          <a:r>
            <a:rPr lang="en-US" sz="2000" u="none" dirty="0" err="1" smtClean="0">
              <a:solidFill>
                <a:schemeClr val="tx1"/>
              </a:solidFill>
              <a:latin typeface="Times New Roman" pitchFamily="18" charset="0"/>
              <a:cs typeface="Times New Roman" pitchFamily="18" charset="0"/>
            </a:rPr>
            <a:t>dan</a:t>
          </a:r>
          <a:r>
            <a:rPr lang="en-US" sz="2000" u="none" dirty="0" smtClean="0">
              <a:solidFill>
                <a:schemeClr val="tx1"/>
              </a:solidFill>
              <a:latin typeface="Times New Roman" pitchFamily="18" charset="0"/>
              <a:cs typeface="Times New Roman" pitchFamily="18" charset="0"/>
            </a:rPr>
            <a:t> </a:t>
          </a:r>
          <a:r>
            <a:rPr lang="en-US" sz="2000" u="none" dirty="0" err="1" smtClean="0">
              <a:solidFill>
                <a:schemeClr val="tx1"/>
              </a:solidFill>
              <a:latin typeface="Times New Roman" pitchFamily="18" charset="0"/>
              <a:cs typeface="Times New Roman" pitchFamily="18" charset="0"/>
            </a:rPr>
            <a:t>Pembayaran</a:t>
          </a:r>
          <a:r>
            <a:rPr lang="en-US" sz="2000" u="none" dirty="0" smtClean="0">
              <a:solidFill>
                <a:schemeClr val="tx1"/>
              </a:solidFill>
              <a:latin typeface="Times New Roman" pitchFamily="18" charset="0"/>
              <a:cs typeface="Times New Roman" pitchFamily="18" charset="0"/>
            </a:rPr>
            <a:t> </a:t>
          </a:r>
          <a:r>
            <a:rPr lang="en-US" sz="2000" u="none" dirty="0" err="1" smtClean="0">
              <a:solidFill>
                <a:schemeClr val="tx1"/>
              </a:solidFill>
              <a:latin typeface="Times New Roman" pitchFamily="18" charset="0"/>
              <a:cs typeface="Times New Roman" pitchFamily="18" charset="0"/>
            </a:rPr>
            <a:t>Angsuran</a:t>
          </a:r>
          <a:r>
            <a:rPr lang="en-US" sz="2000" u="none" dirty="0" smtClean="0">
              <a:solidFill>
                <a:schemeClr val="tx1"/>
              </a:solidFill>
              <a:latin typeface="Times New Roman" pitchFamily="18" charset="0"/>
              <a:cs typeface="Times New Roman" pitchFamily="18" charset="0"/>
            </a:rPr>
            <a:t> </a:t>
          </a:r>
          <a:endParaRPr lang="en-US" sz="2000" dirty="0">
            <a:solidFill>
              <a:schemeClr val="tx1"/>
            </a:solidFill>
            <a:latin typeface="Times New Roman" pitchFamily="18" charset="0"/>
            <a:cs typeface="Times New Roman" pitchFamily="18" charset="0"/>
          </a:endParaRPr>
        </a:p>
      </dgm:t>
    </dgm:pt>
    <dgm:pt modelId="{77D07AFA-3141-4365-A744-66C7C3CB07D3}" type="parTrans" cxnId="{8A6261C7-03F4-4E99-822B-B7C69EC1B7CE}">
      <dgm:prSet/>
      <dgm:spPr/>
      <dgm:t>
        <a:bodyPr/>
        <a:lstStyle/>
        <a:p>
          <a:endParaRPr lang="en-US"/>
        </a:p>
      </dgm:t>
    </dgm:pt>
    <dgm:pt modelId="{7C213AC5-AF91-4D16-9EBC-D72268C72DEB}" type="sibTrans" cxnId="{8A6261C7-03F4-4E99-822B-B7C69EC1B7CE}">
      <dgm:prSet/>
      <dgm:spPr/>
      <dgm:t>
        <a:bodyPr/>
        <a:lstStyle/>
        <a:p>
          <a:endParaRPr lang="en-US"/>
        </a:p>
      </dgm:t>
    </dgm:pt>
    <dgm:pt modelId="{6BB7FE9A-7F28-4719-AE4A-D56A9D80C5AE}" type="pres">
      <dgm:prSet presAssocID="{DD89610A-CACB-48E8-A735-0E218D0AA2EB}" presName="compositeShape" presStyleCnt="0">
        <dgm:presLayoutVars>
          <dgm:chMax val="7"/>
          <dgm:dir/>
          <dgm:resizeHandles val="exact"/>
        </dgm:presLayoutVars>
      </dgm:prSet>
      <dgm:spPr/>
      <dgm:t>
        <a:bodyPr/>
        <a:lstStyle/>
        <a:p>
          <a:endParaRPr lang="en-US"/>
        </a:p>
      </dgm:t>
    </dgm:pt>
    <dgm:pt modelId="{BCE6B1AE-4D70-48A4-812D-D3C3C882CBA4}" type="pres">
      <dgm:prSet presAssocID="{DD89610A-CACB-48E8-A735-0E218D0AA2EB}" presName="wedge1" presStyleLbl="node1" presStyleIdx="0" presStyleCnt="6" custLinFactNeighborX="-2724" custLinFactNeighborY="5109"/>
      <dgm:spPr/>
      <dgm:t>
        <a:bodyPr/>
        <a:lstStyle/>
        <a:p>
          <a:endParaRPr lang="en-US"/>
        </a:p>
      </dgm:t>
    </dgm:pt>
    <dgm:pt modelId="{079AD7E4-CB4D-4C97-ADE8-2DA5AD915D5A}" type="pres">
      <dgm:prSet presAssocID="{DD89610A-CACB-48E8-A735-0E218D0AA2EB}" presName="wedge1Tx" presStyleLbl="node1" presStyleIdx="0" presStyleCnt="6">
        <dgm:presLayoutVars>
          <dgm:chMax val="0"/>
          <dgm:chPref val="0"/>
          <dgm:bulletEnabled val="1"/>
        </dgm:presLayoutVars>
      </dgm:prSet>
      <dgm:spPr/>
      <dgm:t>
        <a:bodyPr/>
        <a:lstStyle/>
        <a:p>
          <a:endParaRPr lang="en-US"/>
        </a:p>
      </dgm:t>
    </dgm:pt>
    <dgm:pt modelId="{949A3A6E-DA90-4332-ACDF-050100722904}" type="pres">
      <dgm:prSet presAssocID="{DD89610A-CACB-48E8-A735-0E218D0AA2EB}" presName="wedge2" presStyleLbl="node1" presStyleIdx="1" presStyleCnt="6"/>
      <dgm:spPr/>
      <dgm:t>
        <a:bodyPr/>
        <a:lstStyle/>
        <a:p>
          <a:endParaRPr lang="en-US"/>
        </a:p>
      </dgm:t>
    </dgm:pt>
    <dgm:pt modelId="{9ECD3F71-2D95-4F8F-976F-7A94636911AD}" type="pres">
      <dgm:prSet presAssocID="{DD89610A-CACB-48E8-A735-0E218D0AA2EB}" presName="wedge2Tx" presStyleLbl="node1" presStyleIdx="1" presStyleCnt="6">
        <dgm:presLayoutVars>
          <dgm:chMax val="0"/>
          <dgm:chPref val="0"/>
          <dgm:bulletEnabled val="1"/>
        </dgm:presLayoutVars>
      </dgm:prSet>
      <dgm:spPr/>
      <dgm:t>
        <a:bodyPr/>
        <a:lstStyle/>
        <a:p>
          <a:endParaRPr lang="en-US"/>
        </a:p>
      </dgm:t>
    </dgm:pt>
    <dgm:pt modelId="{1BFDB416-2B5F-4DF9-BCE0-816FDD804ACA}" type="pres">
      <dgm:prSet presAssocID="{DD89610A-CACB-48E8-A735-0E218D0AA2EB}" presName="wedge3" presStyleLbl="node1" presStyleIdx="2" presStyleCnt="6"/>
      <dgm:spPr/>
      <dgm:t>
        <a:bodyPr/>
        <a:lstStyle/>
        <a:p>
          <a:endParaRPr lang="en-US"/>
        </a:p>
      </dgm:t>
    </dgm:pt>
    <dgm:pt modelId="{AAD0797D-6B2B-4336-B11F-2EB68A621D9A}" type="pres">
      <dgm:prSet presAssocID="{DD89610A-CACB-48E8-A735-0E218D0AA2EB}" presName="wedge3Tx" presStyleLbl="node1" presStyleIdx="2" presStyleCnt="6">
        <dgm:presLayoutVars>
          <dgm:chMax val="0"/>
          <dgm:chPref val="0"/>
          <dgm:bulletEnabled val="1"/>
        </dgm:presLayoutVars>
      </dgm:prSet>
      <dgm:spPr/>
      <dgm:t>
        <a:bodyPr/>
        <a:lstStyle/>
        <a:p>
          <a:endParaRPr lang="en-US"/>
        </a:p>
      </dgm:t>
    </dgm:pt>
    <dgm:pt modelId="{E3C5B41F-510A-41A5-BF30-63646C6E4399}" type="pres">
      <dgm:prSet presAssocID="{DD89610A-CACB-48E8-A735-0E218D0AA2EB}" presName="wedge4" presStyleLbl="node1" presStyleIdx="3" presStyleCnt="6"/>
      <dgm:spPr/>
      <dgm:t>
        <a:bodyPr/>
        <a:lstStyle/>
        <a:p>
          <a:endParaRPr lang="en-US"/>
        </a:p>
      </dgm:t>
    </dgm:pt>
    <dgm:pt modelId="{0D2A5B8A-63A8-434F-80CA-E1A8C84EE2A4}" type="pres">
      <dgm:prSet presAssocID="{DD89610A-CACB-48E8-A735-0E218D0AA2EB}" presName="wedge4Tx" presStyleLbl="node1" presStyleIdx="3" presStyleCnt="6">
        <dgm:presLayoutVars>
          <dgm:chMax val="0"/>
          <dgm:chPref val="0"/>
          <dgm:bulletEnabled val="1"/>
        </dgm:presLayoutVars>
      </dgm:prSet>
      <dgm:spPr/>
      <dgm:t>
        <a:bodyPr/>
        <a:lstStyle/>
        <a:p>
          <a:endParaRPr lang="en-US"/>
        </a:p>
      </dgm:t>
    </dgm:pt>
    <dgm:pt modelId="{5D59A0DE-4906-4499-8348-C78AEBAB2776}" type="pres">
      <dgm:prSet presAssocID="{DD89610A-CACB-48E8-A735-0E218D0AA2EB}" presName="wedge5" presStyleLbl="node1" presStyleIdx="4" presStyleCnt="6"/>
      <dgm:spPr/>
      <dgm:t>
        <a:bodyPr/>
        <a:lstStyle/>
        <a:p>
          <a:endParaRPr lang="en-US"/>
        </a:p>
      </dgm:t>
    </dgm:pt>
    <dgm:pt modelId="{447008CE-30B9-4691-9AD1-EEA195081F7E}" type="pres">
      <dgm:prSet presAssocID="{DD89610A-CACB-48E8-A735-0E218D0AA2EB}" presName="wedge5Tx" presStyleLbl="node1" presStyleIdx="4" presStyleCnt="6">
        <dgm:presLayoutVars>
          <dgm:chMax val="0"/>
          <dgm:chPref val="0"/>
          <dgm:bulletEnabled val="1"/>
        </dgm:presLayoutVars>
      </dgm:prSet>
      <dgm:spPr/>
      <dgm:t>
        <a:bodyPr/>
        <a:lstStyle/>
        <a:p>
          <a:endParaRPr lang="en-US"/>
        </a:p>
      </dgm:t>
    </dgm:pt>
    <dgm:pt modelId="{3CD51822-BA93-47BD-8D92-E781E4BC8DDD}" type="pres">
      <dgm:prSet presAssocID="{DD89610A-CACB-48E8-A735-0E218D0AA2EB}" presName="wedge6" presStyleLbl="node1" presStyleIdx="5" presStyleCnt="6"/>
      <dgm:spPr/>
      <dgm:t>
        <a:bodyPr/>
        <a:lstStyle/>
        <a:p>
          <a:endParaRPr lang="en-US"/>
        </a:p>
      </dgm:t>
    </dgm:pt>
    <dgm:pt modelId="{963B427A-C45A-4B1C-8B28-FBB9BF566D91}" type="pres">
      <dgm:prSet presAssocID="{DD89610A-CACB-48E8-A735-0E218D0AA2EB}" presName="wedge6Tx" presStyleLbl="node1" presStyleIdx="5" presStyleCnt="6">
        <dgm:presLayoutVars>
          <dgm:chMax val="0"/>
          <dgm:chPref val="0"/>
          <dgm:bulletEnabled val="1"/>
        </dgm:presLayoutVars>
      </dgm:prSet>
      <dgm:spPr/>
      <dgm:t>
        <a:bodyPr/>
        <a:lstStyle/>
        <a:p>
          <a:endParaRPr lang="en-US"/>
        </a:p>
      </dgm:t>
    </dgm:pt>
  </dgm:ptLst>
  <dgm:cxnLst>
    <dgm:cxn modelId="{012AFBA3-4345-4235-B593-E29C268DA236}" type="presOf" srcId="{B2104BCA-4C26-4EAB-A260-5151B149D0D5}" destId="{9ECD3F71-2D95-4F8F-976F-7A94636911AD}" srcOrd="1" destOrd="0" presId="urn:microsoft.com/office/officeart/2005/8/layout/chart3"/>
    <dgm:cxn modelId="{99166623-4429-4949-8E2E-16A4BF87D9F8}" type="presOf" srcId="{875C1CD5-1D13-4976-8332-F0A81DEDC83F}" destId="{079AD7E4-CB4D-4C97-ADE8-2DA5AD915D5A}" srcOrd="1" destOrd="0" presId="urn:microsoft.com/office/officeart/2005/8/layout/chart3"/>
    <dgm:cxn modelId="{A13C9593-E2AA-47F9-A8CF-1F4EC41383A0}" type="presOf" srcId="{C3338691-4D4F-478E-9746-78F0F99D7111}" destId="{E3C5B41F-510A-41A5-BF30-63646C6E4399}" srcOrd="0" destOrd="0" presId="urn:microsoft.com/office/officeart/2005/8/layout/chart3"/>
    <dgm:cxn modelId="{1E4DB098-7295-4BD8-805C-17DD15E1740C}" type="presOf" srcId="{C3338691-4D4F-478E-9746-78F0F99D7111}" destId="{0D2A5B8A-63A8-434F-80CA-E1A8C84EE2A4}" srcOrd="1" destOrd="0" presId="urn:microsoft.com/office/officeart/2005/8/layout/chart3"/>
    <dgm:cxn modelId="{0057909E-9B59-4531-B7A0-32CAED5C1F67}" srcId="{DD89610A-CACB-48E8-A735-0E218D0AA2EB}" destId="{C2B63102-F0A4-4900-8257-961AFA53CED4}" srcOrd="2" destOrd="0" parTransId="{95661525-9F40-447D-9DB6-2C9DC6D884CC}" sibTransId="{E77E4D95-A049-4F74-92BA-1BE3B44C01D8}"/>
    <dgm:cxn modelId="{C70BD170-F968-43A2-8E09-801A0AB6538B}" srcId="{DD89610A-CACB-48E8-A735-0E218D0AA2EB}" destId="{C3338691-4D4F-478E-9746-78F0F99D7111}" srcOrd="3" destOrd="0" parTransId="{A0FB1AB4-0964-4C40-81FC-9CD6F79C6198}" sibTransId="{3902F80E-4487-47E2-BF90-4E8C567DE6E1}"/>
    <dgm:cxn modelId="{FA12BA3A-9A32-419E-845A-8C051A6C32F1}" type="presOf" srcId="{40CE5E0D-92AA-49A8-9BC1-4470A7CB3F03}" destId="{3CD51822-BA93-47BD-8D92-E781E4BC8DDD}" srcOrd="0" destOrd="0" presId="urn:microsoft.com/office/officeart/2005/8/layout/chart3"/>
    <dgm:cxn modelId="{AC577911-FA36-47BC-A990-9DFFDF2F16CB}" type="presOf" srcId="{B2104BCA-4C26-4EAB-A260-5151B149D0D5}" destId="{949A3A6E-DA90-4332-ACDF-050100722904}" srcOrd="0" destOrd="0" presId="urn:microsoft.com/office/officeart/2005/8/layout/chart3"/>
    <dgm:cxn modelId="{957DFA0F-9D00-41FB-996D-B292676A0F0A}" type="presOf" srcId="{C2B63102-F0A4-4900-8257-961AFA53CED4}" destId="{AAD0797D-6B2B-4336-B11F-2EB68A621D9A}" srcOrd="1" destOrd="0" presId="urn:microsoft.com/office/officeart/2005/8/layout/chart3"/>
    <dgm:cxn modelId="{BB42D37A-7E9E-4944-B447-B0B6D09CDE22}" srcId="{DD89610A-CACB-48E8-A735-0E218D0AA2EB}" destId="{B2104BCA-4C26-4EAB-A260-5151B149D0D5}" srcOrd="1" destOrd="0" parTransId="{9D0E987C-5092-47DE-9578-EBA96AE0FA88}" sibTransId="{D9112693-579A-42E8-9AE6-44D4E0E43AB3}"/>
    <dgm:cxn modelId="{8A6261C7-03F4-4E99-822B-B7C69EC1B7CE}" srcId="{DD89610A-CACB-48E8-A735-0E218D0AA2EB}" destId="{40CE5E0D-92AA-49A8-9BC1-4470A7CB3F03}" srcOrd="5" destOrd="0" parTransId="{77D07AFA-3141-4365-A744-66C7C3CB07D3}" sibTransId="{7C213AC5-AF91-4D16-9EBC-D72268C72DEB}"/>
    <dgm:cxn modelId="{836166F7-DBA9-4F54-A902-52C79C51A2B7}" type="presOf" srcId="{875C1CD5-1D13-4976-8332-F0A81DEDC83F}" destId="{BCE6B1AE-4D70-48A4-812D-D3C3C882CBA4}" srcOrd="0" destOrd="0" presId="urn:microsoft.com/office/officeart/2005/8/layout/chart3"/>
    <dgm:cxn modelId="{18CFCDB4-342B-4B39-AF79-276C3246AC23}" type="presOf" srcId="{40CE5E0D-92AA-49A8-9BC1-4470A7CB3F03}" destId="{963B427A-C45A-4B1C-8B28-FBB9BF566D91}" srcOrd="1" destOrd="0" presId="urn:microsoft.com/office/officeart/2005/8/layout/chart3"/>
    <dgm:cxn modelId="{128AE5FE-5B37-4844-8BE3-BD7138978995}" srcId="{DD89610A-CACB-48E8-A735-0E218D0AA2EB}" destId="{875C1CD5-1D13-4976-8332-F0A81DEDC83F}" srcOrd="0" destOrd="0" parTransId="{5DD3A4AA-C8D2-45AA-838B-315C910D249D}" sibTransId="{3ED32FBE-6114-47DB-AFC7-AC59E48C7C11}"/>
    <dgm:cxn modelId="{4FEE2588-C5E6-4476-9C5D-8971B304BA88}" type="presOf" srcId="{DD89610A-CACB-48E8-A735-0E218D0AA2EB}" destId="{6BB7FE9A-7F28-4719-AE4A-D56A9D80C5AE}" srcOrd="0" destOrd="0" presId="urn:microsoft.com/office/officeart/2005/8/layout/chart3"/>
    <dgm:cxn modelId="{69AD2C53-EB5C-4A04-9FB9-A8170E07EB8C}" type="presOf" srcId="{C2B63102-F0A4-4900-8257-961AFA53CED4}" destId="{1BFDB416-2B5F-4DF9-BCE0-816FDD804ACA}" srcOrd="0" destOrd="0" presId="urn:microsoft.com/office/officeart/2005/8/layout/chart3"/>
    <dgm:cxn modelId="{5061622A-73FE-40BF-B0C1-67267ACAAF9C}" srcId="{DD89610A-CACB-48E8-A735-0E218D0AA2EB}" destId="{17F887C1-9BA3-4D76-B8F8-CF5C4AFD10CC}" srcOrd="4" destOrd="0" parTransId="{5BF9E49E-CD18-48C5-A3FB-23A1C5CF3FE0}" sibTransId="{5D6837CC-5B68-43EE-B610-11CC94B9518A}"/>
    <dgm:cxn modelId="{C9D7F88F-E2D0-421A-900F-C6F1D55FCBE7}" type="presOf" srcId="{17F887C1-9BA3-4D76-B8F8-CF5C4AFD10CC}" destId="{447008CE-30B9-4691-9AD1-EEA195081F7E}" srcOrd="1" destOrd="0" presId="urn:microsoft.com/office/officeart/2005/8/layout/chart3"/>
    <dgm:cxn modelId="{0FAB1D76-3AD8-475C-9B88-6DEAD47126C2}" type="presOf" srcId="{17F887C1-9BA3-4D76-B8F8-CF5C4AFD10CC}" destId="{5D59A0DE-4906-4499-8348-C78AEBAB2776}" srcOrd="0" destOrd="0" presId="urn:microsoft.com/office/officeart/2005/8/layout/chart3"/>
    <dgm:cxn modelId="{7AFCFDA3-13F4-4EAD-8930-4826EF5799D1}" type="presParOf" srcId="{6BB7FE9A-7F28-4719-AE4A-D56A9D80C5AE}" destId="{BCE6B1AE-4D70-48A4-812D-D3C3C882CBA4}" srcOrd="0" destOrd="0" presId="urn:microsoft.com/office/officeart/2005/8/layout/chart3"/>
    <dgm:cxn modelId="{649AFDB8-9C99-42E2-BB37-5C147A7171BC}" type="presParOf" srcId="{6BB7FE9A-7F28-4719-AE4A-D56A9D80C5AE}" destId="{079AD7E4-CB4D-4C97-ADE8-2DA5AD915D5A}" srcOrd="1" destOrd="0" presId="urn:microsoft.com/office/officeart/2005/8/layout/chart3"/>
    <dgm:cxn modelId="{2DBC3EC5-854A-49BA-9A5E-FDDC4346CCF0}" type="presParOf" srcId="{6BB7FE9A-7F28-4719-AE4A-D56A9D80C5AE}" destId="{949A3A6E-DA90-4332-ACDF-050100722904}" srcOrd="2" destOrd="0" presId="urn:microsoft.com/office/officeart/2005/8/layout/chart3"/>
    <dgm:cxn modelId="{FDEF9BD1-78A8-41B1-96F8-BC656B114CA5}" type="presParOf" srcId="{6BB7FE9A-7F28-4719-AE4A-D56A9D80C5AE}" destId="{9ECD3F71-2D95-4F8F-976F-7A94636911AD}" srcOrd="3" destOrd="0" presId="urn:microsoft.com/office/officeart/2005/8/layout/chart3"/>
    <dgm:cxn modelId="{EEC9A3BB-3907-45D2-91D2-E68E95B2B99D}" type="presParOf" srcId="{6BB7FE9A-7F28-4719-AE4A-D56A9D80C5AE}" destId="{1BFDB416-2B5F-4DF9-BCE0-816FDD804ACA}" srcOrd="4" destOrd="0" presId="urn:microsoft.com/office/officeart/2005/8/layout/chart3"/>
    <dgm:cxn modelId="{3D276A6C-F247-44A7-A535-65E0732DC016}" type="presParOf" srcId="{6BB7FE9A-7F28-4719-AE4A-D56A9D80C5AE}" destId="{AAD0797D-6B2B-4336-B11F-2EB68A621D9A}" srcOrd="5" destOrd="0" presId="urn:microsoft.com/office/officeart/2005/8/layout/chart3"/>
    <dgm:cxn modelId="{59A3B8C2-9032-4690-B275-7B053DAA3B6D}" type="presParOf" srcId="{6BB7FE9A-7F28-4719-AE4A-D56A9D80C5AE}" destId="{E3C5B41F-510A-41A5-BF30-63646C6E4399}" srcOrd="6" destOrd="0" presId="urn:microsoft.com/office/officeart/2005/8/layout/chart3"/>
    <dgm:cxn modelId="{A735C4BC-F47B-4B05-A467-FF3A6FF6EB02}" type="presParOf" srcId="{6BB7FE9A-7F28-4719-AE4A-D56A9D80C5AE}" destId="{0D2A5B8A-63A8-434F-80CA-E1A8C84EE2A4}" srcOrd="7" destOrd="0" presId="urn:microsoft.com/office/officeart/2005/8/layout/chart3"/>
    <dgm:cxn modelId="{71CEB67D-6211-4BAA-A311-83F17E12DD00}" type="presParOf" srcId="{6BB7FE9A-7F28-4719-AE4A-D56A9D80C5AE}" destId="{5D59A0DE-4906-4499-8348-C78AEBAB2776}" srcOrd="8" destOrd="0" presId="urn:microsoft.com/office/officeart/2005/8/layout/chart3"/>
    <dgm:cxn modelId="{1557A33E-54AD-46C2-B9F3-099112E24085}" type="presParOf" srcId="{6BB7FE9A-7F28-4719-AE4A-D56A9D80C5AE}" destId="{447008CE-30B9-4691-9AD1-EEA195081F7E}" srcOrd="9" destOrd="0" presId="urn:microsoft.com/office/officeart/2005/8/layout/chart3"/>
    <dgm:cxn modelId="{80FD4062-46BC-4431-973C-BDE1CB05CB2F}" type="presParOf" srcId="{6BB7FE9A-7F28-4719-AE4A-D56A9D80C5AE}" destId="{3CD51822-BA93-47BD-8D92-E781E4BC8DDD}" srcOrd="10" destOrd="0" presId="urn:microsoft.com/office/officeart/2005/8/layout/chart3"/>
    <dgm:cxn modelId="{01192316-D8BB-4D76-90FD-3597AA0EA744}" type="presParOf" srcId="{6BB7FE9A-7F28-4719-AE4A-D56A9D80C5AE}" destId="{963B427A-C45A-4B1C-8B28-FBB9BF566D91}" srcOrd="11" destOrd="0" presId="urn:microsoft.com/office/officeart/2005/8/layout/chart3"/>
  </dgm:cxnLst>
  <dgm:bg/>
  <dgm:whole/>
</dgm:dataModel>
</file>

<file path=ppt/diagrams/data17.xml><?xml version="1.0" encoding="utf-8"?>
<dgm:dataModel xmlns:dgm="http://schemas.openxmlformats.org/drawingml/2006/diagram" xmlns:a="http://schemas.openxmlformats.org/drawingml/2006/main">
  <dgm:ptLst>
    <dgm:pt modelId="{17E81487-E217-4527-A7E0-DB4948F6B405}"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US"/>
        </a:p>
      </dgm:t>
    </dgm:pt>
    <dgm:pt modelId="{27DF4E26-FE33-4CCC-85E5-CE77C1FC1D6C}">
      <dgm:prSet phldrT="[Text]" phldr="1"/>
      <dgm:spPr/>
      <dgm:t>
        <a:bodyPr/>
        <a:lstStyle/>
        <a:p>
          <a:endParaRPr lang="en-US"/>
        </a:p>
      </dgm:t>
    </dgm:pt>
    <dgm:pt modelId="{3B73656F-043F-4263-B0D0-5155A416F84E}" type="parTrans" cxnId="{0BFE0336-6D13-4EEE-AD0C-7163537AB6AF}">
      <dgm:prSet/>
      <dgm:spPr/>
      <dgm:t>
        <a:bodyPr/>
        <a:lstStyle/>
        <a:p>
          <a:endParaRPr lang="en-US"/>
        </a:p>
      </dgm:t>
    </dgm:pt>
    <dgm:pt modelId="{2D3996BC-E6E4-4236-BF3E-0A4B78DA667F}" type="sibTrans" cxnId="{0BFE0336-6D13-4EEE-AD0C-7163537AB6AF}">
      <dgm:prSet/>
      <dgm:spPr/>
      <dgm:t>
        <a:bodyPr/>
        <a:lstStyle/>
        <a:p>
          <a:endParaRPr lang="en-US"/>
        </a:p>
      </dgm:t>
    </dgm:pt>
    <dgm:pt modelId="{A016064D-2B96-4213-8939-9D3127B3B6B7}">
      <dgm:prSet phldrT="[Text]"/>
      <dgm:spPr/>
      <dgm:t>
        <a:bodyPr/>
        <a:lstStyle/>
        <a:p>
          <a:pPr algn="just"/>
          <a:r>
            <a:rPr lang="en-US" u="none" dirty="0" smtClean="0">
              <a:latin typeface="Times New Roman" pitchFamily="18" charset="0"/>
              <a:cs typeface="Times New Roman" pitchFamily="18" charset="0"/>
            </a:rPr>
            <a:t>Dana yang </a:t>
          </a:r>
          <a:r>
            <a:rPr lang="en-US" u="none" dirty="0" err="1" smtClean="0">
              <a:latin typeface="Times New Roman" pitchFamily="18" charset="0"/>
              <a:cs typeface="Times New Roman" pitchFamily="18" charset="0"/>
            </a:rPr>
            <a:t>diterima</a:t>
          </a:r>
          <a:r>
            <a:rPr lang="en-US" u="none" dirty="0" smtClean="0">
              <a:latin typeface="Times New Roman" pitchFamily="18" charset="0"/>
              <a:cs typeface="Times New Roman" pitchFamily="18" charset="0"/>
            </a:rPr>
            <a:t> BMT </a:t>
          </a:r>
          <a:r>
            <a:rPr lang="en-US" u="none" dirty="0" err="1" smtClean="0">
              <a:latin typeface="Times New Roman" pitchFamily="18" charset="0"/>
              <a:cs typeface="Times New Roman" pitchFamily="18" charset="0"/>
            </a:rPr>
            <a:t>dari</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nasabah</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sebagai</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pemilik</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dana</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dalam</a:t>
          </a:r>
          <a:r>
            <a:rPr lang="en-US" u="none" dirty="0" smtClean="0">
              <a:latin typeface="Times New Roman" pitchFamily="18" charset="0"/>
              <a:cs typeface="Times New Roman" pitchFamily="18" charset="0"/>
            </a:rPr>
            <a:t> </a:t>
          </a:r>
          <a:r>
            <a:rPr lang="en-US" i="1" u="none" dirty="0" err="1" smtClean="0">
              <a:latin typeface="Times New Roman" pitchFamily="18" charset="0"/>
              <a:cs typeface="Times New Roman" pitchFamily="18" charset="0"/>
            </a:rPr>
            <a:t>akad</a:t>
          </a:r>
          <a:r>
            <a:rPr lang="en-US" i="1" u="none" dirty="0" smtClean="0">
              <a:latin typeface="Times New Roman" pitchFamily="18" charset="0"/>
              <a:cs typeface="Times New Roman" pitchFamily="18" charset="0"/>
            </a:rPr>
            <a:t> </a:t>
          </a:r>
          <a:r>
            <a:rPr lang="en-US" i="1" u="none" dirty="0" err="1" smtClean="0">
              <a:latin typeface="Times New Roman" pitchFamily="18" charset="0"/>
              <a:cs typeface="Times New Roman" pitchFamily="18" charset="0"/>
            </a:rPr>
            <a:t>mudharabah</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diakui</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sebagai</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dana</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investasi</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tidak</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terikat</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sebesar</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jumlah</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kas</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atau</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nilai</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wajar</a:t>
          </a:r>
          <a:r>
            <a:rPr lang="en-US" u="none" dirty="0" smtClean="0">
              <a:latin typeface="Times New Roman" pitchFamily="18" charset="0"/>
              <a:cs typeface="Times New Roman" pitchFamily="18" charset="0"/>
            </a:rPr>
            <a:t> yang </a:t>
          </a:r>
          <a:r>
            <a:rPr lang="en-US" u="none" dirty="0" err="1" smtClean="0">
              <a:latin typeface="Times New Roman" pitchFamily="18" charset="0"/>
              <a:cs typeface="Times New Roman" pitchFamily="18" charset="0"/>
            </a:rPr>
            <a:t>diterima</a:t>
          </a:r>
          <a:r>
            <a:rPr lang="en-US" u="none" dirty="0" smtClean="0">
              <a:latin typeface="Times New Roman" pitchFamily="18" charset="0"/>
              <a:cs typeface="Times New Roman" pitchFamily="18" charset="0"/>
            </a:rPr>
            <a:t>. Hal </a:t>
          </a:r>
          <a:r>
            <a:rPr lang="en-US" u="none" dirty="0" err="1" smtClean="0">
              <a:latin typeface="Times New Roman" pitchFamily="18" charset="0"/>
              <a:cs typeface="Times New Roman" pitchFamily="18" charset="0"/>
            </a:rPr>
            <a:t>ini</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sesuai</a:t>
          </a:r>
          <a:r>
            <a:rPr lang="en-US" u="none" dirty="0" smtClean="0">
              <a:latin typeface="Times New Roman" pitchFamily="18" charset="0"/>
              <a:cs typeface="Times New Roman" pitchFamily="18" charset="0"/>
            </a:rPr>
            <a:t> </a:t>
          </a:r>
          <a:r>
            <a:rPr lang="en-US" u="none" dirty="0" err="1" smtClean="0">
              <a:latin typeface="Times New Roman" pitchFamily="18" charset="0"/>
              <a:cs typeface="Times New Roman" pitchFamily="18" charset="0"/>
            </a:rPr>
            <a:t>dengan</a:t>
          </a:r>
          <a:r>
            <a:rPr lang="en-US" u="none" dirty="0" smtClean="0">
              <a:latin typeface="Times New Roman" pitchFamily="18" charset="0"/>
              <a:cs typeface="Times New Roman" pitchFamily="18" charset="0"/>
            </a:rPr>
            <a:t> PSAK No.105.</a:t>
          </a:r>
          <a:endParaRPr lang="en-US" dirty="0">
            <a:latin typeface="Times New Roman" pitchFamily="18" charset="0"/>
            <a:cs typeface="Times New Roman" pitchFamily="18" charset="0"/>
          </a:endParaRPr>
        </a:p>
      </dgm:t>
    </dgm:pt>
    <dgm:pt modelId="{8DD46314-9E65-499B-B8B6-19870847D3AE}" type="parTrans" cxnId="{84EE8083-B203-40AD-B1A4-5786B9E89E5F}">
      <dgm:prSet/>
      <dgm:spPr/>
      <dgm:t>
        <a:bodyPr/>
        <a:lstStyle/>
        <a:p>
          <a:endParaRPr lang="en-US"/>
        </a:p>
      </dgm:t>
    </dgm:pt>
    <dgm:pt modelId="{EA995DF3-0F07-4D26-9CF2-9A167B68F1A9}" type="sibTrans" cxnId="{84EE8083-B203-40AD-B1A4-5786B9E89E5F}">
      <dgm:prSet/>
      <dgm:spPr/>
      <dgm:t>
        <a:bodyPr/>
        <a:lstStyle/>
        <a:p>
          <a:endParaRPr lang="en-US"/>
        </a:p>
      </dgm:t>
    </dgm:pt>
    <dgm:pt modelId="{B89FCAE1-8C3C-4928-817F-DAFB4BC883CB}">
      <dgm:prSet phldrT="[Text]" phldr="1"/>
      <dgm:spPr/>
      <dgm:t>
        <a:bodyPr/>
        <a:lstStyle/>
        <a:p>
          <a:endParaRPr lang="en-US"/>
        </a:p>
      </dgm:t>
    </dgm:pt>
    <dgm:pt modelId="{4512AB21-2264-4B10-B54F-0989175F6FA6}" type="parTrans" cxnId="{6E533551-B531-4A42-B07A-9A7CB2B3731E}">
      <dgm:prSet/>
      <dgm:spPr/>
      <dgm:t>
        <a:bodyPr/>
        <a:lstStyle/>
        <a:p>
          <a:endParaRPr lang="en-US"/>
        </a:p>
      </dgm:t>
    </dgm:pt>
    <dgm:pt modelId="{D1C51E4D-8B14-40E8-BD78-C5D952DA4234}" type="sibTrans" cxnId="{6E533551-B531-4A42-B07A-9A7CB2B3731E}">
      <dgm:prSet/>
      <dgm:spPr/>
      <dgm:t>
        <a:bodyPr/>
        <a:lstStyle/>
        <a:p>
          <a:endParaRPr lang="en-US"/>
        </a:p>
      </dgm:t>
    </dgm:pt>
    <dgm:pt modelId="{C2339705-8977-43D0-B6C9-F2916C6ABD89}">
      <dgm:prSet phldrT="[Text]"/>
      <dgm:spPr/>
      <dgm:t>
        <a:bodyPr/>
        <a:lstStyle/>
        <a:p>
          <a:pPr algn="just"/>
          <a:r>
            <a:rPr lang="en-US" dirty="0" smtClean="0">
              <a:latin typeface="Times New Roman" pitchFamily="18" charset="0"/>
              <a:cs typeface="Times New Roman" pitchFamily="18" charset="0"/>
            </a:rPr>
            <a:t>Dana </a:t>
          </a:r>
          <a:r>
            <a:rPr lang="en-US" dirty="0" err="1" smtClean="0">
              <a:latin typeface="Times New Roman" pitchFamily="18" charset="0"/>
              <a:cs typeface="Times New Roman" pitchFamily="18" charset="0"/>
            </a:rPr>
            <a:t>investasi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terikat</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disalurkan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BMT </a:t>
          </a:r>
          <a:r>
            <a:rPr lang="en-US" dirty="0" err="1" smtClean="0">
              <a:latin typeface="Times New Roman" pitchFamily="18" charset="0"/>
              <a:cs typeface="Times New Roman" pitchFamily="18" charset="0"/>
            </a:rPr>
            <a:t>diakui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BMT </a:t>
          </a:r>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aset</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harta</a:t>
          </a:r>
          <a:r>
            <a:rPr lang="en-US" dirty="0" smtClean="0">
              <a:latin typeface="Times New Roman" pitchFamily="18" charset="0"/>
              <a:cs typeface="Times New Roman" pitchFamily="18" charset="0"/>
            </a:rPr>
            <a:t>. Hal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sesuai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PSAK No.105 </a:t>
          </a:r>
          <a:r>
            <a:rPr lang="en-US" dirty="0" err="1" smtClean="0">
              <a:latin typeface="Times New Roman" pitchFamily="18" charset="0"/>
              <a:cs typeface="Times New Roman" pitchFamily="18" charset="0"/>
            </a:rPr>
            <a:t>poin</a:t>
          </a:r>
          <a:r>
            <a:rPr lang="en-US" dirty="0" smtClean="0">
              <a:latin typeface="Times New Roman" pitchFamily="18" charset="0"/>
              <a:cs typeface="Times New Roman" pitchFamily="18" charset="0"/>
            </a:rPr>
            <a:t> 27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28</a:t>
          </a:r>
          <a:endParaRPr lang="en-US" dirty="0">
            <a:latin typeface="Times New Roman" pitchFamily="18" charset="0"/>
            <a:cs typeface="Times New Roman" pitchFamily="18" charset="0"/>
          </a:endParaRPr>
        </a:p>
      </dgm:t>
    </dgm:pt>
    <dgm:pt modelId="{3B3F7682-2AE8-4E02-9527-0BA31498300B}" type="parTrans" cxnId="{FCF395FD-A0E5-4344-B424-BF0FD2CB8600}">
      <dgm:prSet/>
      <dgm:spPr/>
      <dgm:t>
        <a:bodyPr/>
        <a:lstStyle/>
        <a:p>
          <a:endParaRPr lang="en-US"/>
        </a:p>
      </dgm:t>
    </dgm:pt>
    <dgm:pt modelId="{F09CF547-F34C-4D88-AF59-5B48729A80B3}" type="sibTrans" cxnId="{FCF395FD-A0E5-4344-B424-BF0FD2CB8600}">
      <dgm:prSet/>
      <dgm:spPr/>
      <dgm:t>
        <a:bodyPr/>
        <a:lstStyle/>
        <a:p>
          <a:endParaRPr lang="en-US"/>
        </a:p>
      </dgm:t>
    </dgm:pt>
    <dgm:pt modelId="{BBDDF726-8A55-40C3-8E51-7054E5CE2EE2}" type="pres">
      <dgm:prSet presAssocID="{17E81487-E217-4527-A7E0-DB4948F6B405}" presName="linearFlow" presStyleCnt="0">
        <dgm:presLayoutVars>
          <dgm:dir/>
          <dgm:animLvl val="lvl"/>
          <dgm:resizeHandles val="exact"/>
        </dgm:presLayoutVars>
      </dgm:prSet>
      <dgm:spPr/>
      <dgm:t>
        <a:bodyPr/>
        <a:lstStyle/>
        <a:p>
          <a:endParaRPr lang="en-US"/>
        </a:p>
      </dgm:t>
    </dgm:pt>
    <dgm:pt modelId="{E20267F1-5C74-4A68-8175-49C167CBD513}" type="pres">
      <dgm:prSet presAssocID="{27DF4E26-FE33-4CCC-85E5-CE77C1FC1D6C}" presName="composite" presStyleCnt="0"/>
      <dgm:spPr/>
    </dgm:pt>
    <dgm:pt modelId="{65173A68-22D9-4542-9BF8-00E2BD2587A2}" type="pres">
      <dgm:prSet presAssocID="{27DF4E26-FE33-4CCC-85E5-CE77C1FC1D6C}" presName="parentText" presStyleLbl="alignNode1" presStyleIdx="0" presStyleCnt="2">
        <dgm:presLayoutVars>
          <dgm:chMax val="1"/>
          <dgm:bulletEnabled val="1"/>
        </dgm:presLayoutVars>
      </dgm:prSet>
      <dgm:spPr/>
      <dgm:t>
        <a:bodyPr/>
        <a:lstStyle/>
        <a:p>
          <a:endParaRPr lang="en-US"/>
        </a:p>
      </dgm:t>
    </dgm:pt>
    <dgm:pt modelId="{07618E5A-0191-45DA-BF01-EE447C2514D1}" type="pres">
      <dgm:prSet presAssocID="{27DF4E26-FE33-4CCC-85E5-CE77C1FC1D6C}" presName="descendantText" presStyleLbl="alignAcc1" presStyleIdx="0" presStyleCnt="2">
        <dgm:presLayoutVars>
          <dgm:bulletEnabled val="1"/>
        </dgm:presLayoutVars>
      </dgm:prSet>
      <dgm:spPr/>
      <dgm:t>
        <a:bodyPr/>
        <a:lstStyle/>
        <a:p>
          <a:endParaRPr lang="en-US"/>
        </a:p>
      </dgm:t>
    </dgm:pt>
    <dgm:pt modelId="{806CD667-D2B5-449E-B81E-5FC12ADF21AF}" type="pres">
      <dgm:prSet presAssocID="{2D3996BC-E6E4-4236-BF3E-0A4B78DA667F}" presName="sp" presStyleCnt="0"/>
      <dgm:spPr/>
    </dgm:pt>
    <dgm:pt modelId="{E4DED2BF-1F6D-481F-BC5C-AD43EE7D8C9D}" type="pres">
      <dgm:prSet presAssocID="{B89FCAE1-8C3C-4928-817F-DAFB4BC883CB}" presName="composite" presStyleCnt="0"/>
      <dgm:spPr/>
    </dgm:pt>
    <dgm:pt modelId="{49EFBFEB-CEEA-4B80-AAAA-1F9A24F1CF4E}" type="pres">
      <dgm:prSet presAssocID="{B89FCAE1-8C3C-4928-817F-DAFB4BC883CB}" presName="parentText" presStyleLbl="alignNode1" presStyleIdx="1" presStyleCnt="2">
        <dgm:presLayoutVars>
          <dgm:chMax val="1"/>
          <dgm:bulletEnabled val="1"/>
        </dgm:presLayoutVars>
      </dgm:prSet>
      <dgm:spPr/>
      <dgm:t>
        <a:bodyPr/>
        <a:lstStyle/>
        <a:p>
          <a:endParaRPr lang="en-US"/>
        </a:p>
      </dgm:t>
    </dgm:pt>
    <dgm:pt modelId="{B0456509-0A57-4A32-8515-51AC1E1838C3}" type="pres">
      <dgm:prSet presAssocID="{B89FCAE1-8C3C-4928-817F-DAFB4BC883CB}" presName="descendantText" presStyleLbl="alignAcc1" presStyleIdx="1" presStyleCnt="2">
        <dgm:presLayoutVars>
          <dgm:bulletEnabled val="1"/>
        </dgm:presLayoutVars>
      </dgm:prSet>
      <dgm:spPr/>
      <dgm:t>
        <a:bodyPr/>
        <a:lstStyle/>
        <a:p>
          <a:endParaRPr lang="en-US"/>
        </a:p>
      </dgm:t>
    </dgm:pt>
  </dgm:ptLst>
  <dgm:cxnLst>
    <dgm:cxn modelId="{6E533551-B531-4A42-B07A-9A7CB2B3731E}" srcId="{17E81487-E217-4527-A7E0-DB4948F6B405}" destId="{B89FCAE1-8C3C-4928-817F-DAFB4BC883CB}" srcOrd="1" destOrd="0" parTransId="{4512AB21-2264-4B10-B54F-0989175F6FA6}" sibTransId="{D1C51E4D-8B14-40E8-BD78-C5D952DA4234}"/>
    <dgm:cxn modelId="{0BFE0336-6D13-4EEE-AD0C-7163537AB6AF}" srcId="{17E81487-E217-4527-A7E0-DB4948F6B405}" destId="{27DF4E26-FE33-4CCC-85E5-CE77C1FC1D6C}" srcOrd="0" destOrd="0" parTransId="{3B73656F-043F-4263-B0D0-5155A416F84E}" sibTransId="{2D3996BC-E6E4-4236-BF3E-0A4B78DA667F}"/>
    <dgm:cxn modelId="{8E7948B4-D997-429B-AFCD-636A5A203AE5}" type="presOf" srcId="{A016064D-2B96-4213-8939-9D3127B3B6B7}" destId="{07618E5A-0191-45DA-BF01-EE447C2514D1}" srcOrd="0" destOrd="0" presId="urn:microsoft.com/office/officeart/2005/8/layout/chevron2"/>
    <dgm:cxn modelId="{FCF395FD-A0E5-4344-B424-BF0FD2CB8600}" srcId="{B89FCAE1-8C3C-4928-817F-DAFB4BC883CB}" destId="{C2339705-8977-43D0-B6C9-F2916C6ABD89}" srcOrd="0" destOrd="0" parTransId="{3B3F7682-2AE8-4E02-9527-0BA31498300B}" sibTransId="{F09CF547-F34C-4D88-AF59-5B48729A80B3}"/>
    <dgm:cxn modelId="{84EE8083-B203-40AD-B1A4-5786B9E89E5F}" srcId="{27DF4E26-FE33-4CCC-85E5-CE77C1FC1D6C}" destId="{A016064D-2B96-4213-8939-9D3127B3B6B7}" srcOrd="0" destOrd="0" parTransId="{8DD46314-9E65-499B-B8B6-19870847D3AE}" sibTransId="{EA995DF3-0F07-4D26-9CF2-9A167B68F1A9}"/>
    <dgm:cxn modelId="{9D633CDF-2D7E-4E97-9AEE-0B5743286578}" type="presOf" srcId="{27DF4E26-FE33-4CCC-85E5-CE77C1FC1D6C}" destId="{65173A68-22D9-4542-9BF8-00E2BD2587A2}" srcOrd="0" destOrd="0" presId="urn:microsoft.com/office/officeart/2005/8/layout/chevron2"/>
    <dgm:cxn modelId="{335EF86E-1760-4109-A5B0-CA9AA5B3888C}" type="presOf" srcId="{C2339705-8977-43D0-B6C9-F2916C6ABD89}" destId="{B0456509-0A57-4A32-8515-51AC1E1838C3}" srcOrd="0" destOrd="0" presId="urn:microsoft.com/office/officeart/2005/8/layout/chevron2"/>
    <dgm:cxn modelId="{DE61EA56-83F5-4D64-8467-4061173828C7}" type="presOf" srcId="{17E81487-E217-4527-A7E0-DB4948F6B405}" destId="{BBDDF726-8A55-40C3-8E51-7054E5CE2EE2}" srcOrd="0" destOrd="0" presId="urn:microsoft.com/office/officeart/2005/8/layout/chevron2"/>
    <dgm:cxn modelId="{3CC92B90-EF86-41AC-98AB-859D3EA7E583}" type="presOf" srcId="{B89FCAE1-8C3C-4928-817F-DAFB4BC883CB}" destId="{49EFBFEB-CEEA-4B80-AAAA-1F9A24F1CF4E}" srcOrd="0" destOrd="0" presId="urn:microsoft.com/office/officeart/2005/8/layout/chevron2"/>
    <dgm:cxn modelId="{65BFDF42-3F1D-49A9-A731-E87326EB1125}" type="presParOf" srcId="{BBDDF726-8A55-40C3-8E51-7054E5CE2EE2}" destId="{E20267F1-5C74-4A68-8175-49C167CBD513}" srcOrd="0" destOrd="0" presId="urn:microsoft.com/office/officeart/2005/8/layout/chevron2"/>
    <dgm:cxn modelId="{3D47B797-9259-45D6-95D6-97C8BCC6AEFA}" type="presParOf" srcId="{E20267F1-5C74-4A68-8175-49C167CBD513}" destId="{65173A68-22D9-4542-9BF8-00E2BD2587A2}" srcOrd="0" destOrd="0" presId="urn:microsoft.com/office/officeart/2005/8/layout/chevron2"/>
    <dgm:cxn modelId="{99EC9723-B74E-46C2-BC6E-BA3437B12A31}" type="presParOf" srcId="{E20267F1-5C74-4A68-8175-49C167CBD513}" destId="{07618E5A-0191-45DA-BF01-EE447C2514D1}" srcOrd="1" destOrd="0" presId="urn:microsoft.com/office/officeart/2005/8/layout/chevron2"/>
    <dgm:cxn modelId="{8984048A-C8A3-43F9-A18F-86D3EC6871E6}" type="presParOf" srcId="{BBDDF726-8A55-40C3-8E51-7054E5CE2EE2}" destId="{806CD667-D2B5-449E-B81E-5FC12ADF21AF}" srcOrd="1" destOrd="0" presId="urn:microsoft.com/office/officeart/2005/8/layout/chevron2"/>
    <dgm:cxn modelId="{33EF0FF0-A43D-47C5-9FDB-64CFCE87738C}" type="presParOf" srcId="{BBDDF726-8A55-40C3-8E51-7054E5CE2EE2}" destId="{E4DED2BF-1F6D-481F-BC5C-AD43EE7D8C9D}" srcOrd="2" destOrd="0" presId="urn:microsoft.com/office/officeart/2005/8/layout/chevron2"/>
    <dgm:cxn modelId="{AA0CC25A-F4F5-4696-A282-1C011978F72C}" type="presParOf" srcId="{E4DED2BF-1F6D-481F-BC5C-AD43EE7D8C9D}" destId="{49EFBFEB-CEEA-4B80-AAAA-1F9A24F1CF4E}" srcOrd="0" destOrd="0" presId="urn:microsoft.com/office/officeart/2005/8/layout/chevron2"/>
    <dgm:cxn modelId="{CD45BB5C-1FD2-4827-9C63-5BCCE13FEFC7}" type="presParOf" srcId="{E4DED2BF-1F6D-481F-BC5C-AD43EE7D8C9D}" destId="{B0456509-0A57-4A32-8515-51AC1E1838C3}" srcOrd="1" destOrd="0" presId="urn:microsoft.com/office/officeart/2005/8/layout/chevron2"/>
  </dgm:cxnLst>
  <dgm:bg/>
  <dgm:whole/>
</dgm:dataModel>
</file>

<file path=ppt/diagrams/data18.xml><?xml version="1.0" encoding="utf-8"?>
<dgm:dataModel xmlns:dgm="http://schemas.openxmlformats.org/drawingml/2006/diagram" xmlns:a="http://schemas.openxmlformats.org/drawingml/2006/main">
  <dgm:ptLst>
    <dgm:pt modelId="{25690E87-F52C-4CC6-8B78-EAD07FE3595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15150F0E-CFF0-4ADC-86C1-11E997F0E7BC}">
      <dgm:prSet custT="1"/>
      <dgm:spPr/>
      <dgm:t>
        <a:bodyPr/>
        <a:lstStyle/>
        <a:p>
          <a:pPr rtl="0"/>
          <a:r>
            <a:rPr lang="en-US" sz="4000" b="0" dirty="0" err="1" smtClean="0">
              <a:solidFill>
                <a:schemeClr val="tx1"/>
              </a:solidFill>
              <a:latin typeface="Times New Roman" pitchFamily="18" charset="0"/>
              <a:cs typeface="Times New Roman" pitchFamily="18" charset="0"/>
            </a:rPr>
            <a:t>Pengakuan</a:t>
          </a:r>
          <a:r>
            <a:rPr lang="en-US" sz="4000" b="0" dirty="0" smtClean="0">
              <a:solidFill>
                <a:schemeClr val="tx1"/>
              </a:solidFill>
              <a:latin typeface="Times New Roman" pitchFamily="18" charset="0"/>
              <a:cs typeface="Times New Roman" pitchFamily="18" charset="0"/>
            </a:rPr>
            <a:t> </a:t>
          </a:r>
          <a:r>
            <a:rPr lang="en-US" sz="4000" b="0" dirty="0" err="1" smtClean="0">
              <a:solidFill>
                <a:schemeClr val="tx1"/>
              </a:solidFill>
              <a:latin typeface="Times New Roman" pitchFamily="18" charset="0"/>
              <a:cs typeface="Times New Roman" pitchFamily="18" charset="0"/>
            </a:rPr>
            <a:t>Pembiayaan</a:t>
          </a:r>
          <a:endParaRPr lang="en-US" sz="4000" b="0" dirty="0">
            <a:solidFill>
              <a:schemeClr val="tx1"/>
            </a:solidFill>
            <a:latin typeface="Times New Roman" pitchFamily="18" charset="0"/>
            <a:cs typeface="Times New Roman" pitchFamily="18" charset="0"/>
          </a:endParaRPr>
        </a:p>
      </dgm:t>
    </dgm:pt>
    <dgm:pt modelId="{A3D18838-D69C-477E-9055-A32C70838B82}" type="parTrans" cxnId="{5B680316-42F5-44EB-8815-E64B90A67485}">
      <dgm:prSet/>
      <dgm:spPr/>
      <dgm:t>
        <a:bodyPr/>
        <a:lstStyle/>
        <a:p>
          <a:endParaRPr lang="en-US"/>
        </a:p>
      </dgm:t>
    </dgm:pt>
    <dgm:pt modelId="{FFCF2B9E-D9CD-4176-9911-F24FF7F042B9}" type="sibTrans" cxnId="{5B680316-42F5-44EB-8815-E64B90A67485}">
      <dgm:prSet/>
      <dgm:spPr/>
      <dgm:t>
        <a:bodyPr/>
        <a:lstStyle/>
        <a:p>
          <a:endParaRPr lang="en-US"/>
        </a:p>
      </dgm:t>
    </dgm:pt>
    <dgm:pt modelId="{3C0D95E4-66B6-4898-9D72-CF4EA3417D9A}">
      <dgm:prSet custT="1"/>
      <dgm:spPr/>
      <dgm:t>
        <a:bodyPr/>
        <a:lstStyle/>
        <a:p>
          <a:pPr rtl="0"/>
          <a:r>
            <a:rPr lang="en-US" sz="4000" b="0" dirty="0" err="1" smtClean="0">
              <a:solidFill>
                <a:schemeClr val="tx1"/>
              </a:solidFill>
              <a:latin typeface="Times New Roman" pitchFamily="18" charset="0"/>
              <a:cs typeface="Times New Roman" pitchFamily="18" charset="0"/>
            </a:rPr>
            <a:t>Pengukuran</a:t>
          </a:r>
          <a:r>
            <a:rPr lang="en-US" sz="4000" b="0" dirty="0" smtClean="0">
              <a:solidFill>
                <a:schemeClr val="tx1"/>
              </a:solidFill>
              <a:latin typeface="Times New Roman" pitchFamily="18" charset="0"/>
              <a:cs typeface="Times New Roman" pitchFamily="18" charset="0"/>
            </a:rPr>
            <a:t> </a:t>
          </a:r>
          <a:r>
            <a:rPr lang="en-US" sz="4000" b="0" dirty="0" err="1" smtClean="0">
              <a:solidFill>
                <a:schemeClr val="tx1"/>
              </a:solidFill>
              <a:latin typeface="Times New Roman" pitchFamily="18" charset="0"/>
              <a:cs typeface="Times New Roman" pitchFamily="18" charset="0"/>
            </a:rPr>
            <a:t>Pembiayaan</a:t>
          </a:r>
          <a:endParaRPr lang="en-US" sz="4000" b="0" dirty="0">
            <a:solidFill>
              <a:schemeClr val="tx1"/>
            </a:solidFill>
            <a:latin typeface="Times New Roman" pitchFamily="18" charset="0"/>
            <a:cs typeface="Times New Roman" pitchFamily="18" charset="0"/>
          </a:endParaRPr>
        </a:p>
      </dgm:t>
    </dgm:pt>
    <dgm:pt modelId="{F299BB63-5884-4A92-B4FE-43F155FBBB1A}" type="parTrans" cxnId="{238E6851-C1E8-4A59-B457-6D6632941D67}">
      <dgm:prSet/>
      <dgm:spPr/>
      <dgm:t>
        <a:bodyPr/>
        <a:lstStyle/>
        <a:p>
          <a:endParaRPr lang="en-US"/>
        </a:p>
      </dgm:t>
    </dgm:pt>
    <dgm:pt modelId="{9EA541CC-2DD1-458D-8114-8DACEF95126B}" type="sibTrans" cxnId="{238E6851-C1E8-4A59-B457-6D6632941D67}">
      <dgm:prSet/>
      <dgm:spPr/>
      <dgm:t>
        <a:bodyPr/>
        <a:lstStyle/>
        <a:p>
          <a:endParaRPr lang="en-US"/>
        </a:p>
      </dgm:t>
    </dgm:pt>
    <dgm:pt modelId="{EB65B4C2-83F1-429A-969E-3766CBB880D3}">
      <dgm:prSet custT="1"/>
      <dgm:spPr/>
      <dgm:t>
        <a:bodyPr/>
        <a:lstStyle/>
        <a:p>
          <a:pPr rtl="0"/>
          <a:r>
            <a:rPr lang="en-US" sz="4000" b="0" dirty="0" err="1" smtClean="0">
              <a:solidFill>
                <a:schemeClr val="tx1"/>
              </a:solidFill>
              <a:latin typeface="Times New Roman" pitchFamily="18" charset="0"/>
              <a:cs typeface="Times New Roman" pitchFamily="18" charset="0"/>
            </a:rPr>
            <a:t>Penyajian</a:t>
          </a:r>
          <a:r>
            <a:rPr lang="en-US" sz="4000" b="0" dirty="0" smtClean="0">
              <a:solidFill>
                <a:schemeClr val="tx1"/>
              </a:solidFill>
              <a:latin typeface="Times New Roman" pitchFamily="18" charset="0"/>
              <a:cs typeface="Times New Roman" pitchFamily="18" charset="0"/>
            </a:rPr>
            <a:t> </a:t>
          </a:r>
          <a:r>
            <a:rPr lang="en-US" sz="4000" b="0" dirty="0" err="1" smtClean="0">
              <a:solidFill>
                <a:schemeClr val="tx1"/>
              </a:solidFill>
              <a:latin typeface="Times New Roman" pitchFamily="18" charset="0"/>
              <a:cs typeface="Times New Roman" pitchFamily="18" charset="0"/>
            </a:rPr>
            <a:t>Pembiayaan</a:t>
          </a:r>
          <a:endParaRPr lang="en-US" sz="4000" b="0" dirty="0">
            <a:solidFill>
              <a:schemeClr val="tx1"/>
            </a:solidFill>
            <a:latin typeface="Times New Roman" pitchFamily="18" charset="0"/>
            <a:cs typeface="Times New Roman" pitchFamily="18" charset="0"/>
          </a:endParaRPr>
        </a:p>
      </dgm:t>
    </dgm:pt>
    <dgm:pt modelId="{F35010E3-9AE3-4E95-901D-91878767B1EA}" type="parTrans" cxnId="{8F627EE3-2C80-4D99-868A-EAE2ECEC4122}">
      <dgm:prSet/>
      <dgm:spPr/>
      <dgm:t>
        <a:bodyPr/>
        <a:lstStyle/>
        <a:p>
          <a:endParaRPr lang="en-US"/>
        </a:p>
      </dgm:t>
    </dgm:pt>
    <dgm:pt modelId="{E01225D0-7015-424B-9A6A-305B4F4A2B80}" type="sibTrans" cxnId="{8F627EE3-2C80-4D99-868A-EAE2ECEC4122}">
      <dgm:prSet/>
      <dgm:spPr/>
      <dgm:t>
        <a:bodyPr/>
        <a:lstStyle/>
        <a:p>
          <a:endParaRPr lang="en-US"/>
        </a:p>
      </dgm:t>
    </dgm:pt>
    <dgm:pt modelId="{E296461D-7BCA-4C9C-9734-5C890EBB1395}">
      <dgm:prSet custT="1"/>
      <dgm:spPr/>
      <dgm:t>
        <a:bodyPr/>
        <a:lstStyle/>
        <a:p>
          <a:r>
            <a:rPr lang="en-US" sz="2400" b="0" dirty="0" smtClean="0">
              <a:solidFill>
                <a:schemeClr val="tx1"/>
              </a:solidFill>
              <a:latin typeface="Times New Roman" pitchFamily="18" charset="0"/>
              <a:cs typeface="Times New Roman" pitchFamily="18" charset="0"/>
            </a:rPr>
            <a:t>PSAK No. 105 </a:t>
          </a:r>
          <a:r>
            <a:rPr lang="en-US" sz="2400" b="0" dirty="0" err="1" smtClean="0">
              <a:solidFill>
                <a:schemeClr val="tx1"/>
              </a:solidFill>
              <a:latin typeface="Times New Roman" pitchFamily="18" charset="0"/>
              <a:cs typeface="Times New Roman" pitchFamily="18" charset="0"/>
            </a:rPr>
            <a:t>Paragraf</a:t>
          </a:r>
          <a:r>
            <a:rPr lang="en-US" sz="2400" b="0" dirty="0" smtClean="0">
              <a:solidFill>
                <a:schemeClr val="tx1"/>
              </a:solidFill>
              <a:latin typeface="Times New Roman" pitchFamily="18" charset="0"/>
              <a:cs typeface="Times New Roman" pitchFamily="18" charset="0"/>
            </a:rPr>
            <a:t> 12</a:t>
          </a:r>
          <a:endParaRPr lang="en-US" sz="2400" b="0" dirty="0">
            <a:solidFill>
              <a:schemeClr val="tx1"/>
            </a:solidFill>
            <a:latin typeface="Times New Roman" pitchFamily="18" charset="0"/>
            <a:cs typeface="Times New Roman" pitchFamily="18" charset="0"/>
          </a:endParaRPr>
        </a:p>
      </dgm:t>
    </dgm:pt>
    <dgm:pt modelId="{335235DE-E50C-4590-9947-22CD6B58F94A}" type="parTrans" cxnId="{DE273259-D588-4508-B0FD-E2CAD813D917}">
      <dgm:prSet/>
      <dgm:spPr/>
      <dgm:t>
        <a:bodyPr/>
        <a:lstStyle/>
        <a:p>
          <a:endParaRPr lang="en-US"/>
        </a:p>
      </dgm:t>
    </dgm:pt>
    <dgm:pt modelId="{2E9EF292-F361-4490-8C75-04071211A62D}" type="sibTrans" cxnId="{DE273259-D588-4508-B0FD-E2CAD813D917}">
      <dgm:prSet/>
      <dgm:spPr/>
      <dgm:t>
        <a:bodyPr/>
        <a:lstStyle/>
        <a:p>
          <a:endParaRPr lang="en-US"/>
        </a:p>
      </dgm:t>
    </dgm:pt>
    <dgm:pt modelId="{F77213C2-07BF-4CD7-AEEA-BC684D25C54D}">
      <dgm:prSet custT="1"/>
      <dgm:spPr/>
      <dgm:t>
        <a:bodyPr/>
        <a:lstStyle/>
        <a:p>
          <a:r>
            <a:rPr lang="en-US" sz="2400" b="0" dirty="0" smtClean="0">
              <a:solidFill>
                <a:schemeClr val="tx1"/>
              </a:solidFill>
              <a:latin typeface="Times New Roman" pitchFamily="18" charset="0"/>
              <a:cs typeface="Times New Roman" pitchFamily="18" charset="0"/>
            </a:rPr>
            <a:t>PSAK No. 105 </a:t>
          </a:r>
          <a:r>
            <a:rPr lang="en-US" sz="2400" b="0" dirty="0" err="1" smtClean="0">
              <a:solidFill>
                <a:schemeClr val="tx1"/>
              </a:solidFill>
              <a:latin typeface="Times New Roman" pitchFamily="18" charset="0"/>
              <a:cs typeface="Times New Roman" pitchFamily="18" charset="0"/>
            </a:rPr>
            <a:t>Paragraf</a:t>
          </a:r>
          <a:r>
            <a:rPr lang="en-US" sz="2400" b="0" dirty="0" smtClean="0">
              <a:solidFill>
                <a:schemeClr val="tx1"/>
              </a:solidFill>
              <a:latin typeface="Times New Roman" pitchFamily="18" charset="0"/>
              <a:cs typeface="Times New Roman" pitchFamily="18" charset="0"/>
            </a:rPr>
            <a:t> 14 </a:t>
          </a:r>
          <a:r>
            <a:rPr lang="en-US" sz="2400" b="0" dirty="0" err="1" smtClean="0">
              <a:solidFill>
                <a:schemeClr val="tx1"/>
              </a:solidFill>
              <a:latin typeface="Times New Roman" pitchFamily="18" charset="0"/>
              <a:cs typeface="Times New Roman" pitchFamily="18" charset="0"/>
            </a:rPr>
            <a:t>dan</a:t>
          </a:r>
          <a:r>
            <a:rPr lang="en-US" sz="2400" b="0" dirty="0" smtClean="0">
              <a:solidFill>
                <a:schemeClr val="tx1"/>
              </a:solidFill>
              <a:latin typeface="Times New Roman" pitchFamily="18" charset="0"/>
              <a:cs typeface="Times New Roman" pitchFamily="18" charset="0"/>
            </a:rPr>
            <a:t> 15</a:t>
          </a:r>
          <a:endParaRPr lang="en-US" sz="2400" b="0" dirty="0">
            <a:solidFill>
              <a:schemeClr val="tx1"/>
            </a:solidFill>
            <a:latin typeface="Times New Roman" pitchFamily="18" charset="0"/>
            <a:cs typeface="Times New Roman" pitchFamily="18" charset="0"/>
          </a:endParaRPr>
        </a:p>
      </dgm:t>
    </dgm:pt>
    <dgm:pt modelId="{270ED641-F823-4B81-9167-9FF70FC8789D}" type="parTrans" cxnId="{789B867B-1A05-4A43-9AC6-6916B5814735}">
      <dgm:prSet/>
      <dgm:spPr/>
      <dgm:t>
        <a:bodyPr/>
        <a:lstStyle/>
        <a:p>
          <a:endParaRPr lang="en-US"/>
        </a:p>
      </dgm:t>
    </dgm:pt>
    <dgm:pt modelId="{3F82650D-F204-4E6A-B883-BACA813A03E7}" type="sibTrans" cxnId="{789B867B-1A05-4A43-9AC6-6916B5814735}">
      <dgm:prSet/>
      <dgm:spPr/>
      <dgm:t>
        <a:bodyPr/>
        <a:lstStyle/>
        <a:p>
          <a:endParaRPr lang="en-US"/>
        </a:p>
      </dgm:t>
    </dgm:pt>
    <dgm:pt modelId="{87E86F35-D0E4-4060-8835-4D445B3F2E48}">
      <dgm:prSet custT="1"/>
      <dgm:spPr/>
      <dgm:t>
        <a:bodyPr/>
        <a:lstStyle/>
        <a:p>
          <a:r>
            <a:rPr lang="en-US" sz="2400" b="0" dirty="0" smtClean="0">
              <a:solidFill>
                <a:schemeClr val="tx1"/>
              </a:solidFill>
              <a:latin typeface="Times New Roman" pitchFamily="18" charset="0"/>
              <a:cs typeface="Times New Roman" pitchFamily="18" charset="0"/>
            </a:rPr>
            <a:t>PSAK No. 105 </a:t>
          </a:r>
          <a:r>
            <a:rPr lang="en-US" sz="2400" b="0" dirty="0" err="1" smtClean="0">
              <a:solidFill>
                <a:schemeClr val="tx1"/>
              </a:solidFill>
              <a:latin typeface="Times New Roman" pitchFamily="18" charset="0"/>
              <a:cs typeface="Times New Roman" pitchFamily="18" charset="0"/>
            </a:rPr>
            <a:t>Paragraf</a:t>
          </a:r>
          <a:r>
            <a:rPr lang="en-US" sz="2400" b="0" dirty="0" smtClean="0">
              <a:solidFill>
                <a:schemeClr val="tx1"/>
              </a:solidFill>
              <a:latin typeface="Times New Roman" pitchFamily="18" charset="0"/>
              <a:cs typeface="Times New Roman" pitchFamily="18" charset="0"/>
            </a:rPr>
            <a:t> 13 (a)</a:t>
          </a:r>
          <a:endParaRPr lang="en-US" sz="2400" b="0" dirty="0">
            <a:solidFill>
              <a:schemeClr val="tx1"/>
            </a:solidFill>
            <a:latin typeface="Times New Roman" pitchFamily="18" charset="0"/>
            <a:cs typeface="Times New Roman" pitchFamily="18" charset="0"/>
          </a:endParaRPr>
        </a:p>
      </dgm:t>
    </dgm:pt>
    <dgm:pt modelId="{17889C52-B72B-49D2-83FE-1E8F00FFAB62}" type="parTrans" cxnId="{DFF508AD-5B09-47A6-83E9-CB0249782C4C}">
      <dgm:prSet/>
      <dgm:spPr/>
      <dgm:t>
        <a:bodyPr/>
        <a:lstStyle/>
        <a:p>
          <a:endParaRPr lang="en-US"/>
        </a:p>
      </dgm:t>
    </dgm:pt>
    <dgm:pt modelId="{CD534FA8-B338-41C6-A41E-DA5186EB5535}" type="sibTrans" cxnId="{DFF508AD-5B09-47A6-83E9-CB0249782C4C}">
      <dgm:prSet/>
      <dgm:spPr/>
      <dgm:t>
        <a:bodyPr/>
        <a:lstStyle/>
        <a:p>
          <a:endParaRPr lang="en-US"/>
        </a:p>
      </dgm:t>
    </dgm:pt>
    <dgm:pt modelId="{88D68E55-5B80-4E96-A791-DB66E45CFA55}">
      <dgm:prSet custT="1"/>
      <dgm:spPr/>
      <dgm:t>
        <a:bodyPr/>
        <a:lstStyle/>
        <a:p>
          <a:r>
            <a:rPr lang="en-US" sz="2400" b="0" dirty="0" smtClean="0">
              <a:solidFill>
                <a:schemeClr val="tx1"/>
              </a:solidFill>
              <a:latin typeface="Times New Roman" pitchFamily="18" charset="0"/>
              <a:cs typeface="Times New Roman" pitchFamily="18" charset="0"/>
            </a:rPr>
            <a:t>PSAK No. 105 </a:t>
          </a:r>
          <a:r>
            <a:rPr lang="en-US" sz="2400" b="0" dirty="0" err="1" smtClean="0">
              <a:solidFill>
                <a:schemeClr val="tx1"/>
              </a:solidFill>
              <a:latin typeface="Times New Roman" pitchFamily="18" charset="0"/>
              <a:cs typeface="Times New Roman" pitchFamily="18" charset="0"/>
            </a:rPr>
            <a:t>Paragraf</a:t>
          </a:r>
          <a:r>
            <a:rPr lang="en-US" sz="2400" b="0" dirty="0" smtClean="0">
              <a:solidFill>
                <a:schemeClr val="tx1"/>
              </a:solidFill>
              <a:latin typeface="Times New Roman" pitchFamily="18" charset="0"/>
              <a:cs typeface="Times New Roman" pitchFamily="18" charset="0"/>
            </a:rPr>
            <a:t> 13 (b)</a:t>
          </a:r>
          <a:endParaRPr lang="en-US" sz="2400" b="0" dirty="0">
            <a:solidFill>
              <a:schemeClr val="tx1"/>
            </a:solidFill>
            <a:latin typeface="Times New Roman" pitchFamily="18" charset="0"/>
            <a:cs typeface="Times New Roman" pitchFamily="18" charset="0"/>
          </a:endParaRPr>
        </a:p>
      </dgm:t>
    </dgm:pt>
    <dgm:pt modelId="{15368451-E571-4AF2-9656-357F3E5F8E08}" type="parTrans" cxnId="{068D5774-D000-4C57-BEF9-A54F84683FEC}">
      <dgm:prSet/>
      <dgm:spPr/>
      <dgm:t>
        <a:bodyPr/>
        <a:lstStyle/>
        <a:p>
          <a:endParaRPr lang="en-US"/>
        </a:p>
      </dgm:t>
    </dgm:pt>
    <dgm:pt modelId="{AD515E49-28E0-4DDA-854A-261FEC098BB2}" type="sibTrans" cxnId="{068D5774-D000-4C57-BEF9-A54F84683FEC}">
      <dgm:prSet/>
      <dgm:spPr/>
      <dgm:t>
        <a:bodyPr/>
        <a:lstStyle/>
        <a:p>
          <a:endParaRPr lang="en-US"/>
        </a:p>
      </dgm:t>
    </dgm:pt>
    <dgm:pt modelId="{4033D18F-BF32-4DCF-B858-B6E09B3F3F49}">
      <dgm:prSet custT="1"/>
      <dgm:spPr/>
      <dgm:t>
        <a:bodyPr/>
        <a:lstStyle/>
        <a:p>
          <a:r>
            <a:rPr lang="en-US" sz="2400" b="0" dirty="0" smtClean="0">
              <a:solidFill>
                <a:schemeClr val="tx1"/>
              </a:solidFill>
              <a:latin typeface="Times New Roman" pitchFamily="18" charset="0"/>
              <a:cs typeface="Times New Roman" pitchFamily="18" charset="0"/>
            </a:rPr>
            <a:t>PSAK No. 105 </a:t>
          </a:r>
          <a:r>
            <a:rPr lang="en-US" sz="2400" b="0" dirty="0" err="1" smtClean="0">
              <a:solidFill>
                <a:schemeClr val="tx1"/>
              </a:solidFill>
              <a:latin typeface="Times New Roman" pitchFamily="18" charset="0"/>
              <a:cs typeface="Times New Roman" pitchFamily="18" charset="0"/>
            </a:rPr>
            <a:t>Paragraf</a:t>
          </a:r>
          <a:r>
            <a:rPr lang="en-US" sz="2400" b="0" dirty="0" smtClean="0">
              <a:solidFill>
                <a:schemeClr val="tx1"/>
              </a:solidFill>
              <a:latin typeface="Times New Roman" pitchFamily="18" charset="0"/>
              <a:cs typeface="Times New Roman" pitchFamily="18" charset="0"/>
            </a:rPr>
            <a:t> 36</a:t>
          </a:r>
          <a:endParaRPr lang="en-US" sz="2400" b="0" dirty="0">
            <a:solidFill>
              <a:schemeClr val="tx1"/>
            </a:solidFill>
            <a:latin typeface="Times New Roman" pitchFamily="18" charset="0"/>
            <a:cs typeface="Times New Roman" pitchFamily="18" charset="0"/>
          </a:endParaRPr>
        </a:p>
      </dgm:t>
    </dgm:pt>
    <dgm:pt modelId="{BB1CFAE8-944A-4867-A4C0-FEF5E2CFE980}" type="parTrans" cxnId="{EA5CFF2B-12F9-497C-80E5-DA564A403A48}">
      <dgm:prSet/>
      <dgm:spPr/>
      <dgm:t>
        <a:bodyPr/>
        <a:lstStyle/>
        <a:p>
          <a:endParaRPr lang="en-US"/>
        </a:p>
      </dgm:t>
    </dgm:pt>
    <dgm:pt modelId="{3F3283FF-85FA-4BED-9DCD-8FB08352CF66}" type="sibTrans" cxnId="{EA5CFF2B-12F9-497C-80E5-DA564A403A48}">
      <dgm:prSet/>
      <dgm:spPr/>
      <dgm:t>
        <a:bodyPr/>
        <a:lstStyle/>
        <a:p>
          <a:endParaRPr lang="en-US"/>
        </a:p>
      </dgm:t>
    </dgm:pt>
    <dgm:pt modelId="{C315B662-B353-4BA8-9AD5-FCD845B8EBFE}" type="pres">
      <dgm:prSet presAssocID="{25690E87-F52C-4CC6-8B78-EAD07FE3595B}" presName="Name0" presStyleCnt="0">
        <dgm:presLayoutVars>
          <dgm:dir/>
          <dgm:animLvl val="lvl"/>
          <dgm:resizeHandles/>
        </dgm:presLayoutVars>
      </dgm:prSet>
      <dgm:spPr/>
      <dgm:t>
        <a:bodyPr/>
        <a:lstStyle/>
        <a:p>
          <a:endParaRPr lang="en-US"/>
        </a:p>
      </dgm:t>
    </dgm:pt>
    <dgm:pt modelId="{F8E477BF-D831-41A7-8D73-B0D045D1BEBD}" type="pres">
      <dgm:prSet presAssocID="{15150F0E-CFF0-4ADC-86C1-11E997F0E7BC}" presName="linNode" presStyleCnt="0"/>
      <dgm:spPr/>
    </dgm:pt>
    <dgm:pt modelId="{78AED7A0-5FED-4D54-878B-3150659948A6}" type="pres">
      <dgm:prSet presAssocID="{15150F0E-CFF0-4ADC-86C1-11E997F0E7BC}" presName="parentShp" presStyleLbl="node1" presStyleIdx="0" presStyleCnt="3">
        <dgm:presLayoutVars>
          <dgm:bulletEnabled val="1"/>
        </dgm:presLayoutVars>
      </dgm:prSet>
      <dgm:spPr/>
      <dgm:t>
        <a:bodyPr/>
        <a:lstStyle/>
        <a:p>
          <a:endParaRPr lang="en-US"/>
        </a:p>
      </dgm:t>
    </dgm:pt>
    <dgm:pt modelId="{F462E54A-C5BC-4831-877D-C886B48874AA}" type="pres">
      <dgm:prSet presAssocID="{15150F0E-CFF0-4ADC-86C1-11E997F0E7BC}" presName="childShp" presStyleLbl="bgAccFollowNode1" presStyleIdx="0" presStyleCnt="3">
        <dgm:presLayoutVars>
          <dgm:bulletEnabled val="1"/>
        </dgm:presLayoutVars>
      </dgm:prSet>
      <dgm:spPr/>
      <dgm:t>
        <a:bodyPr/>
        <a:lstStyle/>
        <a:p>
          <a:endParaRPr lang="en-US"/>
        </a:p>
      </dgm:t>
    </dgm:pt>
    <dgm:pt modelId="{4667F33D-53C9-4D26-B807-42077F365C0F}" type="pres">
      <dgm:prSet presAssocID="{FFCF2B9E-D9CD-4176-9911-F24FF7F042B9}" presName="spacing" presStyleCnt="0"/>
      <dgm:spPr/>
    </dgm:pt>
    <dgm:pt modelId="{0D3142E5-AE86-408A-B26B-9CD0DFAC2408}" type="pres">
      <dgm:prSet presAssocID="{3C0D95E4-66B6-4898-9D72-CF4EA3417D9A}" presName="linNode" presStyleCnt="0"/>
      <dgm:spPr/>
    </dgm:pt>
    <dgm:pt modelId="{56EFE5A1-AA3E-444A-B69B-9F6AE52AD099}" type="pres">
      <dgm:prSet presAssocID="{3C0D95E4-66B6-4898-9D72-CF4EA3417D9A}" presName="parentShp" presStyleLbl="node1" presStyleIdx="1" presStyleCnt="3">
        <dgm:presLayoutVars>
          <dgm:bulletEnabled val="1"/>
        </dgm:presLayoutVars>
      </dgm:prSet>
      <dgm:spPr/>
      <dgm:t>
        <a:bodyPr/>
        <a:lstStyle/>
        <a:p>
          <a:endParaRPr lang="en-US"/>
        </a:p>
      </dgm:t>
    </dgm:pt>
    <dgm:pt modelId="{128742F7-A1C2-4226-B23A-859D030CD20B}" type="pres">
      <dgm:prSet presAssocID="{3C0D95E4-66B6-4898-9D72-CF4EA3417D9A}" presName="childShp" presStyleLbl="bgAccFollowNode1" presStyleIdx="1" presStyleCnt="3">
        <dgm:presLayoutVars>
          <dgm:bulletEnabled val="1"/>
        </dgm:presLayoutVars>
      </dgm:prSet>
      <dgm:spPr/>
      <dgm:t>
        <a:bodyPr/>
        <a:lstStyle/>
        <a:p>
          <a:endParaRPr lang="en-US"/>
        </a:p>
      </dgm:t>
    </dgm:pt>
    <dgm:pt modelId="{FB869582-22A8-47FD-80BC-52DCEBE1E563}" type="pres">
      <dgm:prSet presAssocID="{9EA541CC-2DD1-458D-8114-8DACEF95126B}" presName="spacing" presStyleCnt="0"/>
      <dgm:spPr/>
    </dgm:pt>
    <dgm:pt modelId="{35F971BB-C3E7-416E-811C-89E0FB7A7F6C}" type="pres">
      <dgm:prSet presAssocID="{EB65B4C2-83F1-429A-969E-3766CBB880D3}" presName="linNode" presStyleCnt="0"/>
      <dgm:spPr/>
    </dgm:pt>
    <dgm:pt modelId="{233F921D-FDCC-48D2-9282-0FEA535BD19A}" type="pres">
      <dgm:prSet presAssocID="{EB65B4C2-83F1-429A-969E-3766CBB880D3}" presName="parentShp" presStyleLbl="node1" presStyleIdx="2" presStyleCnt="3">
        <dgm:presLayoutVars>
          <dgm:bulletEnabled val="1"/>
        </dgm:presLayoutVars>
      </dgm:prSet>
      <dgm:spPr/>
      <dgm:t>
        <a:bodyPr/>
        <a:lstStyle/>
        <a:p>
          <a:endParaRPr lang="en-US"/>
        </a:p>
      </dgm:t>
    </dgm:pt>
    <dgm:pt modelId="{5EE17C69-4971-403E-88D5-A8525F64FB3D}" type="pres">
      <dgm:prSet presAssocID="{EB65B4C2-83F1-429A-969E-3766CBB880D3}" presName="childShp" presStyleLbl="bgAccFollowNode1" presStyleIdx="2" presStyleCnt="3">
        <dgm:presLayoutVars>
          <dgm:bulletEnabled val="1"/>
        </dgm:presLayoutVars>
      </dgm:prSet>
      <dgm:spPr/>
      <dgm:t>
        <a:bodyPr/>
        <a:lstStyle/>
        <a:p>
          <a:endParaRPr lang="en-US"/>
        </a:p>
      </dgm:t>
    </dgm:pt>
  </dgm:ptLst>
  <dgm:cxnLst>
    <dgm:cxn modelId="{8F627EE3-2C80-4D99-868A-EAE2ECEC4122}" srcId="{25690E87-F52C-4CC6-8B78-EAD07FE3595B}" destId="{EB65B4C2-83F1-429A-969E-3766CBB880D3}" srcOrd="2" destOrd="0" parTransId="{F35010E3-9AE3-4E95-901D-91878767B1EA}" sibTransId="{E01225D0-7015-424B-9A6A-305B4F4A2B80}"/>
    <dgm:cxn modelId="{DE273259-D588-4508-B0FD-E2CAD813D917}" srcId="{15150F0E-CFF0-4ADC-86C1-11E997F0E7BC}" destId="{E296461D-7BCA-4C9C-9734-5C890EBB1395}" srcOrd="0" destOrd="0" parTransId="{335235DE-E50C-4590-9947-22CD6B58F94A}" sibTransId="{2E9EF292-F361-4490-8C75-04071211A62D}"/>
    <dgm:cxn modelId="{9D4BE983-BAE7-4F4A-93C0-163C155DDF10}" type="presOf" srcId="{88D68E55-5B80-4E96-A791-DB66E45CFA55}" destId="{128742F7-A1C2-4226-B23A-859D030CD20B}" srcOrd="0" destOrd="1" presId="urn:microsoft.com/office/officeart/2005/8/layout/vList6"/>
    <dgm:cxn modelId="{068D5774-D000-4C57-BEF9-A54F84683FEC}" srcId="{3C0D95E4-66B6-4898-9D72-CF4EA3417D9A}" destId="{88D68E55-5B80-4E96-A791-DB66E45CFA55}" srcOrd="1" destOrd="0" parTransId="{15368451-E571-4AF2-9656-357F3E5F8E08}" sibTransId="{AD515E49-28E0-4DDA-854A-261FEC098BB2}"/>
    <dgm:cxn modelId="{CC498D85-BB92-4984-971B-25350EB76D30}" type="presOf" srcId="{25690E87-F52C-4CC6-8B78-EAD07FE3595B}" destId="{C315B662-B353-4BA8-9AD5-FCD845B8EBFE}" srcOrd="0" destOrd="0" presId="urn:microsoft.com/office/officeart/2005/8/layout/vList6"/>
    <dgm:cxn modelId="{853922FA-D999-4259-9BF4-1B9056DBFB26}" type="presOf" srcId="{F77213C2-07BF-4CD7-AEEA-BC684D25C54D}" destId="{F462E54A-C5BC-4831-877D-C886B48874AA}" srcOrd="0" destOrd="1" presId="urn:microsoft.com/office/officeart/2005/8/layout/vList6"/>
    <dgm:cxn modelId="{238E6851-C1E8-4A59-B457-6D6632941D67}" srcId="{25690E87-F52C-4CC6-8B78-EAD07FE3595B}" destId="{3C0D95E4-66B6-4898-9D72-CF4EA3417D9A}" srcOrd="1" destOrd="0" parTransId="{F299BB63-5884-4A92-B4FE-43F155FBBB1A}" sibTransId="{9EA541CC-2DD1-458D-8114-8DACEF95126B}"/>
    <dgm:cxn modelId="{90812ADB-26CF-4F36-864E-3E158D6ED22A}" type="presOf" srcId="{3C0D95E4-66B6-4898-9D72-CF4EA3417D9A}" destId="{56EFE5A1-AA3E-444A-B69B-9F6AE52AD099}" srcOrd="0" destOrd="0" presId="urn:microsoft.com/office/officeart/2005/8/layout/vList6"/>
    <dgm:cxn modelId="{5B680316-42F5-44EB-8815-E64B90A67485}" srcId="{25690E87-F52C-4CC6-8B78-EAD07FE3595B}" destId="{15150F0E-CFF0-4ADC-86C1-11E997F0E7BC}" srcOrd="0" destOrd="0" parTransId="{A3D18838-D69C-477E-9055-A32C70838B82}" sibTransId="{FFCF2B9E-D9CD-4176-9911-F24FF7F042B9}"/>
    <dgm:cxn modelId="{789B867B-1A05-4A43-9AC6-6916B5814735}" srcId="{15150F0E-CFF0-4ADC-86C1-11E997F0E7BC}" destId="{F77213C2-07BF-4CD7-AEEA-BC684D25C54D}" srcOrd="1" destOrd="0" parTransId="{270ED641-F823-4B81-9167-9FF70FC8789D}" sibTransId="{3F82650D-F204-4E6A-B883-BACA813A03E7}"/>
    <dgm:cxn modelId="{2B426464-0F91-44C5-8B76-8625EF9E3E60}" type="presOf" srcId="{4033D18F-BF32-4DCF-B858-B6E09B3F3F49}" destId="{5EE17C69-4971-403E-88D5-A8525F64FB3D}" srcOrd="0" destOrd="0" presId="urn:microsoft.com/office/officeart/2005/8/layout/vList6"/>
    <dgm:cxn modelId="{3CD343AF-3BD3-4C7C-8906-4B07C50F71AB}" type="presOf" srcId="{15150F0E-CFF0-4ADC-86C1-11E997F0E7BC}" destId="{78AED7A0-5FED-4D54-878B-3150659948A6}" srcOrd="0" destOrd="0" presId="urn:microsoft.com/office/officeart/2005/8/layout/vList6"/>
    <dgm:cxn modelId="{DFF508AD-5B09-47A6-83E9-CB0249782C4C}" srcId="{3C0D95E4-66B6-4898-9D72-CF4EA3417D9A}" destId="{87E86F35-D0E4-4060-8835-4D445B3F2E48}" srcOrd="0" destOrd="0" parTransId="{17889C52-B72B-49D2-83FE-1E8F00FFAB62}" sibTransId="{CD534FA8-B338-41C6-A41E-DA5186EB5535}"/>
    <dgm:cxn modelId="{3C9DE994-1F59-41B3-AD8B-E9C2A1780E8B}" type="presOf" srcId="{E296461D-7BCA-4C9C-9734-5C890EBB1395}" destId="{F462E54A-C5BC-4831-877D-C886B48874AA}" srcOrd="0" destOrd="0" presId="urn:microsoft.com/office/officeart/2005/8/layout/vList6"/>
    <dgm:cxn modelId="{D4E66328-8481-46DD-9078-06B96CE8EA81}" type="presOf" srcId="{87E86F35-D0E4-4060-8835-4D445B3F2E48}" destId="{128742F7-A1C2-4226-B23A-859D030CD20B}" srcOrd="0" destOrd="0" presId="urn:microsoft.com/office/officeart/2005/8/layout/vList6"/>
    <dgm:cxn modelId="{86B3A3FE-6467-4A23-86D9-8BCE877ACCA5}" type="presOf" srcId="{EB65B4C2-83F1-429A-969E-3766CBB880D3}" destId="{233F921D-FDCC-48D2-9282-0FEA535BD19A}" srcOrd="0" destOrd="0" presId="urn:microsoft.com/office/officeart/2005/8/layout/vList6"/>
    <dgm:cxn modelId="{EA5CFF2B-12F9-497C-80E5-DA564A403A48}" srcId="{EB65B4C2-83F1-429A-969E-3766CBB880D3}" destId="{4033D18F-BF32-4DCF-B858-B6E09B3F3F49}" srcOrd="0" destOrd="0" parTransId="{BB1CFAE8-944A-4867-A4C0-FEF5E2CFE980}" sibTransId="{3F3283FF-85FA-4BED-9DCD-8FB08352CF66}"/>
    <dgm:cxn modelId="{9F687991-2BD7-4CEA-A0E2-58DED97A3509}" type="presParOf" srcId="{C315B662-B353-4BA8-9AD5-FCD845B8EBFE}" destId="{F8E477BF-D831-41A7-8D73-B0D045D1BEBD}" srcOrd="0" destOrd="0" presId="urn:microsoft.com/office/officeart/2005/8/layout/vList6"/>
    <dgm:cxn modelId="{AD0CB1E2-2C4C-471B-8D37-8408398AED81}" type="presParOf" srcId="{F8E477BF-D831-41A7-8D73-B0D045D1BEBD}" destId="{78AED7A0-5FED-4D54-878B-3150659948A6}" srcOrd="0" destOrd="0" presId="urn:microsoft.com/office/officeart/2005/8/layout/vList6"/>
    <dgm:cxn modelId="{B93828DC-DD5C-49D6-BA4F-84CFDB102DC4}" type="presParOf" srcId="{F8E477BF-D831-41A7-8D73-B0D045D1BEBD}" destId="{F462E54A-C5BC-4831-877D-C886B48874AA}" srcOrd="1" destOrd="0" presId="urn:microsoft.com/office/officeart/2005/8/layout/vList6"/>
    <dgm:cxn modelId="{E7702FC2-B238-4156-B025-05E121DA2BBB}" type="presParOf" srcId="{C315B662-B353-4BA8-9AD5-FCD845B8EBFE}" destId="{4667F33D-53C9-4D26-B807-42077F365C0F}" srcOrd="1" destOrd="0" presId="urn:microsoft.com/office/officeart/2005/8/layout/vList6"/>
    <dgm:cxn modelId="{94479211-9196-4492-9515-CCC541568E39}" type="presParOf" srcId="{C315B662-B353-4BA8-9AD5-FCD845B8EBFE}" destId="{0D3142E5-AE86-408A-B26B-9CD0DFAC2408}" srcOrd="2" destOrd="0" presId="urn:microsoft.com/office/officeart/2005/8/layout/vList6"/>
    <dgm:cxn modelId="{9BA7134C-8581-49DB-B5D4-A9F03AA4F417}" type="presParOf" srcId="{0D3142E5-AE86-408A-B26B-9CD0DFAC2408}" destId="{56EFE5A1-AA3E-444A-B69B-9F6AE52AD099}" srcOrd="0" destOrd="0" presId="urn:microsoft.com/office/officeart/2005/8/layout/vList6"/>
    <dgm:cxn modelId="{D8FE3260-C2F7-4C70-9A46-2CCA6EE0F341}" type="presParOf" srcId="{0D3142E5-AE86-408A-B26B-9CD0DFAC2408}" destId="{128742F7-A1C2-4226-B23A-859D030CD20B}" srcOrd="1" destOrd="0" presId="urn:microsoft.com/office/officeart/2005/8/layout/vList6"/>
    <dgm:cxn modelId="{56978891-56B4-4430-9009-D37091C9AE63}" type="presParOf" srcId="{C315B662-B353-4BA8-9AD5-FCD845B8EBFE}" destId="{FB869582-22A8-47FD-80BC-52DCEBE1E563}" srcOrd="3" destOrd="0" presId="urn:microsoft.com/office/officeart/2005/8/layout/vList6"/>
    <dgm:cxn modelId="{807941A6-BC9E-413F-AA01-03E7DF33EAD2}" type="presParOf" srcId="{C315B662-B353-4BA8-9AD5-FCD845B8EBFE}" destId="{35F971BB-C3E7-416E-811C-89E0FB7A7F6C}" srcOrd="4" destOrd="0" presId="urn:microsoft.com/office/officeart/2005/8/layout/vList6"/>
    <dgm:cxn modelId="{2EABAE81-A382-4F5C-B594-3411096DF07F}" type="presParOf" srcId="{35F971BB-C3E7-416E-811C-89E0FB7A7F6C}" destId="{233F921D-FDCC-48D2-9282-0FEA535BD19A}" srcOrd="0" destOrd="0" presId="urn:microsoft.com/office/officeart/2005/8/layout/vList6"/>
    <dgm:cxn modelId="{381A831A-0B2B-4C15-B6F3-97FFB2FD2B1E}" type="presParOf" srcId="{35F971BB-C3E7-416E-811C-89E0FB7A7F6C}" destId="{5EE17C69-4971-403E-88D5-A8525F64FB3D}"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86170BF3-769B-4E77-8228-C8F330B4C084}" type="doc">
      <dgm:prSet loTypeId="urn:microsoft.com/office/officeart/2005/8/layout/list1" loCatId="list" qsTypeId="urn:microsoft.com/office/officeart/2005/8/quickstyle/simple2" qsCatId="simple" csTypeId="urn:microsoft.com/office/officeart/2005/8/colors/accent1_1" csCatId="accent1" phldr="1"/>
      <dgm:spPr/>
      <dgm:t>
        <a:bodyPr/>
        <a:lstStyle/>
        <a:p>
          <a:endParaRPr lang="id-ID"/>
        </a:p>
      </dgm:t>
    </dgm:pt>
    <dgm:pt modelId="{4F1119B6-2ABB-4964-9326-992A94632F87}">
      <dgm:prSet custT="1"/>
      <dgm:spPr/>
      <dgm:t>
        <a:bodyPr/>
        <a:lstStyle/>
        <a:p>
          <a:pPr rtl="0"/>
          <a:r>
            <a:rPr lang="en-US" sz="1800" smtClean="0"/>
            <a:t>Prinsip mudharabah dilakukan dengan menyepakati nisbah bagi hasil atas keuntungan yang akan diperoleh sedangkan kerugian yang timbul menjadi resiko pemilik dana sepanjang tidak ada bukti bahwa pihak pengelola tidak melakukan kecurangan.</a:t>
          </a:r>
          <a:endParaRPr lang="id-ID" sz="1800"/>
        </a:p>
      </dgm:t>
    </dgm:pt>
    <dgm:pt modelId="{3B71E18B-807D-48DD-A1BC-FCC0CF4B5119}" type="parTrans" cxnId="{52026083-7E4B-4AFD-80A6-BDE0F725ACAA}">
      <dgm:prSet/>
      <dgm:spPr/>
      <dgm:t>
        <a:bodyPr/>
        <a:lstStyle/>
        <a:p>
          <a:endParaRPr lang="id-ID" sz="1800"/>
        </a:p>
      </dgm:t>
    </dgm:pt>
    <dgm:pt modelId="{AD488EE6-418D-420C-A796-F78053A252C7}" type="sibTrans" cxnId="{52026083-7E4B-4AFD-80A6-BDE0F725ACAA}">
      <dgm:prSet/>
      <dgm:spPr/>
      <dgm:t>
        <a:bodyPr/>
        <a:lstStyle/>
        <a:p>
          <a:endParaRPr lang="id-ID" sz="1800"/>
        </a:p>
      </dgm:t>
    </dgm:pt>
    <dgm:pt modelId="{8905BDD5-8D63-43B2-8190-10DDAF0038DF}">
      <dgm:prSet custT="1"/>
      <dgm:spPr/>
      <dgm:t>
        <a:bodyPr/>
        <a:lstStyle/>
        <a:p>
          <a:pPr rtl="0"/>
          <a:r>
            <a:rPr lang="en-US" sz="1800" smtClean="0"/>
            <a:t>KSPS BMT UGT  Sidogiri Indonesia Cabang Leces adalah lembaga keuangan yang menerapkan sistem bagi hasil untuk membantu para pengusaha mikro dalam mencukupi kebutuhan modal usaha. </a:t>
          </a:r>
          <a:endParaRPr lang="id-ID" sz="1800"/>
        </a:p>
      </dgm:t>
    </dgm:pt>
    <dgm:pt modelId="{60EE1B63-6F73-4E8F-B2BB-408A48EA1838}" type="parTrans" cxnId="{AE288E67-4767-4EF2-BAE3-19203C15BFE3}">
      <dgm:prSet/>
      <dgm:spPr/>
      <dgm:t>
        <a:bodyPr/>
        <a:lstStyle/>
        <a:p>
          <a:endParaRPr lang="id-ID" sz="1800"/>
        </a:p>
      </dgm:t>
    </dgm:pt>
    <dgm:pt modelId="{DF2C57C6-FD42-4714-BCFB-3EA4557A0993}" type="sibTrans" cxnId="{AE288E67-4767-4EF2-BAE3-19203C15BFE3}">
      <dgm:prSet/>
      <dgm:spPr/>
      <dgm:t>
        <a:bodyPr/>
        <a:lstStyle/>
        <a:p>
          <a:endParaRPr lang="id-ID" sz="1800"/>
        </a:p>
      </dgm:t>
    </dgm:pt>
    <dgm:pt modelId="{7CEDDA97-4254-4EB3-9CE2-47086C40D1FA}" type="pres">
      <dgm:prSet presAssocID="{86170BF3-769B-4E77-8228-C8F330B4C084}" presName="linear" presStyleCnt="0">
        <dgm:presLayoutVars>
          <dgm:dir/>
          <dgm:animLvl val="lvl"/>
          <dgm:resizeHandles val="exact"/>
        </dgm:presLayoutVars>
      </dgm:prSet>
      <dgm:spPr/>
      <dgm:t>
        <a:bodyPr/>
        <a:lstStyle/>
        <a:p>
          <a:endParaRPr lang="en-US"/>
        </a:p>
      </dgm:t>
    </dgm:pt>
    <dgm:pt modelId="{5E73B3BA-0CB3-4097-9365-FBB76C9F2812}" type="pres">
      <dgm:prSet presAssocID="{4F1119B6-2ABB-4964-9326-992A94632F87}" presName="parentLin" presStyleCnt="0"/>
      <dgm:spPr/>
    </dgm:pt>
    <dgm:pt modelId="{9B4DCDA2-429E-4165-A3C9-6D5234780A3A}" type="pres">
      <dgm:prSet presAssocID="{4F1119B6-2ABB-4964-9326-992A94632F87}" presName="parentLeftMargin" presStyleLbl="node1" presStyleIdx="0" presStyleCnt="2"/>
      <dgm:spPr/>
      <dgm:t>
        <a:bodyPr/>
        <a:lstStyle/>
        <a:p>
          <a:endParaRPr lang="en-US"/>
        </a:p>
      </dgm:t>
    </dgm:pt>
    <dgm:pt modelId="{EF16C315-DC77-4F3F-8EDA-E6E121E87D3C}" type="pres">
      <dgm:prSet presAssocID="{4F1119B6-2ABB-4964-9326-992A94632F87}" presName="parentText" presStyleLbl="node1" presStyleIdx="0" presStyleCnt="2" custScaleX="121070">
        <dgm:presLayoutVars>
          <dgm:chMax val="0"/>
          <dgm:bulletEnabled val="1"/>
        </dgm:presLayoutVars>
      </dgm:prSet>
      <dgm:spPr/>
      <dgm:t>
        <a:bodyPr/>
        <a:lstStyle/>
        <a:p>
          <a:endParaRPr lang="en-US"/>
        </a:p>
      </dgm:t>
    </dgm:pt>
    <dgm:pt modelId="{463C5530-7C3B-4750-99E0-FB30EFD978CC}" type="pres">
      <dgm:prSet presAssocID="{4F1119B6-2ABB-4964-9326-992A94632F87}" presName="negativeSpace" presStyleCnt="0"/>
      <dgm:spPr/>
    </dgm:pt>
    <dgm:pt modelId="{7FB632BD-1C7A-4DC6-A9BE-4EEBB1D8BA67}" type="pres">
      <dgm:prSet presAssocID="{4F1119B6-2ABB-4964-9326-992A94632F87}" presName="childText" presStyleLbl="conFgAcc1" presStyleIdx="0" presStyleCnt="2">
        <dgm:presLayoutVars>
          <dgm:bulletEnabled val="1"/>
        </dgm:presLayoutVars>
      </dgm:prSet>
      <dgm:spPr/>
    </dgm:pt>
    <dgm:pt modelId="{F26C8BD1-62BB-4F92-9D95-8B8E0834C0A1}" type="pres">
      <dgm:prSet presAssocID="{AD488EE6-418D-420C-A796-F78053A252C7}" presName="spaceBetweenRectangles" presStyleCnt="0"/>
      <dgm:spPr/>
    </dgm:pt>
    <dgm:pt modelId="{CDAEE02D-BA9B-437A-AA35-F0B1072AA89C}" type="pres">
      <dgm:prSet presAssocID="{8905BDD5-8D63-43B2-8190-10DDAF0038DF}" presName="parentLin" presStyleCnt="0"/>
      <dgm:spPr/>
    </dgm:pt>
    <dgm:pt modelId="{4F254BA5-67A0-4146-B08D-964FD3C505AF}" type="pres">
      <dgm:prSet presAssocID="{8905BDD5-8D63-43B2-8190-10DDAF0038DF}" presName="parentLeftMargin" presStyleLbl="node1" presStyleIdx="0" presStyleCnt="2"/>
      <dgm:spPr/>
      <dgm:t>
        <a:bodyPr/>
        <a:lstStyle/>
        <a:p>
          <a:endParaRPr lang="en-US"/>
        </a:p>
      </dgm:t>
    </dgm:pt>
    <dgm:pt modelId="{C864E25B-8906-4FAA-935E-6CDA4033ACEB}" type="pres">
      <dgm:prSet presAssocID="{8905BDD5-8D63-43B2-8190-10DDAF0038DF}" presName="parentText" presStyleLbl="node1" presStyleIdx="1" presStyleCnt="2" custScaleX="120358">
        <dgm:presLayoutVars>
          <dgm:chMax val="0"/>
          <dgm:bulletEnabled val="1"/>
        </dgm:presLayoutVars>
      </dgm:prSet>
      <dgm:spPr/>
      <dgm:t>
        <a:bodyPr/>
        <a:lstStyle/>
        <a:p>
          <a:endParaRPr lang="en-US"/>
        </a:p>
      </dgm:t>
    </dgm:pt>
    <dgm:pt modelId="{C37CD8B1-EA7E-4F36-920C-A7D67FEF8244}" type="pres">
      <dgm:prSet presAssocID="{8905BDD5-8D63-43B2-8190-10DDAF0038DF}" presName="negativeSpace" presStyleCnt="0"/>
      <dgm:spPr/>
    </dgm:pt>
    <dgm:pt modelId="{3B0D6BFC-6F9A-466D-8B19-19C53E087733}" type="pres">
      <dgm:prSet presAssocID="{8905BDD5-8D63-43B2-8190-10DDAF0038DF}" presName="childText" presStyleLbl="conFgAcc1" presStyleIdx="1" presStyleCnt="2">
        <dgm:presLayoutVars>
          <dgm:bulletEnabled val="1"/>
        </dgm:presLayoutVars>
      </dgm:prSet>
      <dgm:spPr/>
    </dgm:pt>
  </dgm:ptLst>
  <dgm:cxnLst>
    <dgm:cxn modelId="{EB66BFAB-3B74-403E-9BBA-33053BFEC324}" type="presOf" srcId="{4F1119B6-2ABB-4964-9326-992A94632F87}" destId="{EF16C315-DC77-4F3F-8EDA-E6E121E87D3C}" srcOrd="1" destOrd="0" presId="urn:microsoft.com/office/officeart/2005/8/layout/list1"/>
    <dgm:cxn modelId="{2C5C121C-3E39-4B7A-8277-9BA6E63DC9C6}" type="presOf" srcId="{86170BF3-769B-4E77-8228-C8F330B4C084}" destId="{7CEDDA97-4254-4EB3-9CE2-47086C40D1FA}" srcOrd="0" destOrd="0" presId="urn:microsoft.com/office/officeart/2005/8/layout/list1"/>
    <dgm:cxn modelId="{52026083-7E4B-4AFD-80A6-BDE0F725ACAA}" srcId="{86170BF3-769B-4E77-8228-C8F330B4C084}" destId="{4F1119B6-2ABB-4964-9326-992A94632F87}" srcOrd="0" destOrd="0" parTransId="{3B71E18B-807D-48DD-A1BC-FCC0CF4B5119}" sibTransId="{AD488EE6-418D-420C-A796-F78053A252C7}"/>
    <dgm:cxn modelId="{BAAA114B-BF34-4154-BDA1-275FEDB339CD}" type="presOf" srcId="{4F1119B6-2ABB-4964-9326-992A94632F87}" destId="{9B4DCDA2-429E-4165-A3C9-6D5234780A3A}" srcOrd="0" destOrd="0" presId="urn:microsoft.com/office/officeart/2005/8/layout/list1"/>
    <dgm:cxn modelId="{5310EC5A-05AB-4C00-9FFE-3BDFC6D50CFF}" type="presOf" srcId="{8905BDD5-8D63-43B2-8190-10DDAF0038DF}" destId="{C864E25B-8906-4FAA-935E-6CDA4033ACEB}" srcOrd="1" destOrd="0" presId="urn:microsoft.com/office/officeart/2005/8/layout/list1"/>
    <dgm:cxn modelId="{7ED4E27A-A521-494B-B91E-B861A4A9EFEC}" type="presOf" srcId="{8905BDD5-8D63-43B2-8190-10DDAF0038DF}" destId="{4F254BA5-67A0-4146-B08D-964FD3C505AF}" srcOrd="0" destOrd="0" presId="urn:microsoft.com/office/officeart/2005/8/layout/list1"/>
    <dgm:cxn modelId="{AE288E67-4767-4EF2-BAE3-19203C15BFE3}" srcId="{86170BF3-769B-4E77-8228-C8F330B4C084}" destId="{8905BDD5-8D63-43B2-8190-10DDAF0038DF}" srcOrd="1" destOrd="0" parTransId="{60EE1B63-6F73-4E8F-B2BB-408A48EA1838}" sibTransId="{DF2C57C6-FD42-4714-BCFB-3EA4557A0993}"/>
    <dgm:cxn modelId="{9EE976D7-E56E-4664-B9BF-3F6EFE6E92B5}" type="presParOf" srcId="{7CEDDA97-4254-4EB3-9CE2-47086C40D1FA}" destId="{5E73B3BA-0CB3-4097-9365-FBB76C9F2812}" srcOrd="0" destOrd="0" presId="urn:microsoft.com/office/officeart/2005/8/layout/list1"/>
    <dgm:cxn modelId="{A4952B82-1F96-4BA6-B006-51D722AABEF7}" type="presParOf" srcId="{5E73B3BA-0CB3-4097-9365-FBB76C9F2812}" destId="{9B4DCDA2-429E-4165-A3C9-6D5234780A3A}" srcOrd="0" destOrd="0" presId="urn:microsoft.com/office/officeart/2005/8/layout/list1"/>
    <dgm:cxn modelId="{B35376F3-F8FE-4BDD-85BA-99C32226CD98}" type="presParOf" srcId="{5E73B3BA-0CB3-4097-9365-FBB76C9F2812}" destId="{EF16C315-DC77-4F3F-8EDA-E6E121E87D3C}" srcOrd="1" destOrd="0" presId="urn:microsoft.com/office/officeart/2005/8/layout/list1"/>
    <dgm:cxn modelId="{AEA894B6-F451-4808-AC59-A46B2F174055}" type="presParOf" srcId="{7CEDDA97-4254-4EB3-9CE2-47086C40D1FA}" destId="{463C5530-7C3B-4750-99E0-FB30EFD978CC}" srcOrd="1" destOrd="0" presId="urn:microsoft.com/office/officeart/2005/8/layout/list1"/>
    <dgm:cxn modelId="{375C0FC8-DAD2-471C-97E7-48C71F9724AC}" type="presParOf" srcId="{7CEDDA97-4254-4EB3-9CE2-47086C40D1FA}" destId="{7FB632BD-1C7A-4DC6-A9BE-4EEBB1D8BA67}" srcOrd="2" destOrd="0" presId="urn:microsoft.com/office/officeart/2005/8/layout/list1"/>
    <dgm:cxn modelId="{3E804B82-C263-47B1-A97C-A39AF2756DCE}" type="presParOf" srcId="{7CEDDA97-4254-4EB3-9CE2-47086C40D1FA}" destId="{F26C8BD1-62BB-4F92-9D95-8B8E0834C0A1}" srcOrd="3" destOrd="0" presId="urn:microsoft.com/office/officeart/2005/8/layout/list1"/>
    <dgm:cxn modelId="{6E89D852-0FB9-4729-9507-42F2BD4738AA}" type="presParOf" srcId="{7CEDDA97-4254-4EB3-9CE2-47086C40D1FA}" destId="{CDAEE02D-BA9B-437A-AA35-F0B1072AA89C}" srcOrd="4" destOrd="0" presId="urn:microsoft.com/office/officeart/2005/8/layout/list1"/>
    <dgm:cxn modelId="{F609D51E-88E4-47C1-BFC9-6506E15AF95E}" type="presParOf" srcId="{CDAEE02D-BA9B-437A-AA35-F0B1072AA89C}" destId="{4F254BA5-67A0-4146-B08D-964FD3C505AF}" srcOrd="0" destOrd="0" presId="urn:microsoft.com/office/officeart/2005/8/layout/list1"/>
    <dgm:cxn modelId="{8D86B12F-20E5-499F-A3D5-6FA55EFC30E5}" type="presParOf" srcId="{CDAEE02D-BA9B-437A-AA35-F0B1072AA89C}" destId="{C864E25B-8906-4FAA-935E-6CDA4033ACEB}" srcOrd="1" destOrd="0" presId="urn:microsoft.com/office/officeart/2005/8/layout/list1"/>
    <dgm:cxn modelId="{A89F43E5-C0E0-4AE6-BCB8-BA2321100A91}" type="presParOf" srcId="{7CEDDA97-4254-4EB3-9CE2-47086C40D1FA}" destId="{C37CD8B1-EA7E-4F36-920C-A7D67FEF8244}" srcOrd="5" destOrd="0" presId="urn:microsoft.com/office/officeart/2005/8/layout/list1"/>
    <dgm:cxn modelId="{556A8762-E35C-4438-9FF8-9D57EFCECC96}" type="presParOf" srcId="{7CEDDA97-4254-4EB3-9CE2-47086C40D1FA}" destId="{3B0D6BFC-6F9A-466D-8B19-19C53E087733}"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6727E7-8746-4F75-A162-59056B19783A}" type="doc">
      <dgm:prSet loTypeId="urn:microsoft.com/office/officeart/2005/8/layout/target3" loCatId="relationship" qsTypeId="urn:microsoft.com/office/officeart/2005/8/quickstyle/simple1" qsCatId="simple" csTypeId="urn:microsoft.com/office/officeart/2005/8/colors/colorful4" csCatId="colorful" phldr="1"/>
      <dgm:spPr/>
      <dgm:t>
        <a:bodyPr/>
        <a:lstStyle/>
        <a:p>
          <a:endParaRPr lang="id-ID"/>
        </a:p>
      </dgm:t>
    </dgm:pt>
    <dgm:pt modelId="{0A7C0FE0-D7CE-4CDA-8541-AC60AAE1E2D6}">
      <dgm:prSet>
        <dgm:style>
          <a:lnRef idx="2">
            <a:schemeClr val="accent1"/>
          </a:lnRef>
          <a:fillRef idx="1">
            <a:schemeClr val="lt1"/>
          </a:fillRef>
          <a:effectRef idx="0">
            <a:schemeClr val="accent1"/>
          </a:effectRef>
          <a:fontRef idx="minor">
            <a:schemeClr val="dk1"/>
          </a:fontRef>
        </dgm:style>
      </dgm:prSet>
      <dgm:spPr/>
      <dgm:t>
        <a:bodyPr/>
        <a:lstStyle/>
        <a:p>
          <a:pPr algn="ctr" rtl="0"/>
          <a:r>
            <a:rPr lang="en-US" dirty="0" err="1" smtClean="0"/>
            <a:t>Bagaimana</a:t>
          </a:r>
          <a:r>
            <a:rPr lang="en-US" dirty="0" smtClean="0"/>
            <a:t> </a:t>
          </a:r>
          <a:r>
            <a:rPr lang="en-US" dirty="0" err="1" smtClean="0"/>
            <a:t>realisasi</a:t>
          </a:r>
          <a:r>
            <a:rPr lang="en-US" dirty="0" smtClean="0"/>
            <a:t> </a:t>
          </a:r>
          <a:r>
            <a:rPr lang="en-US" dirty="0" err="1" smtClean="0"/>
            <a:t>penerapan</a:t>
          </a:r>
          <a:r>
            <a:rPr lang="en-US" dirty="0" smtClean="0"/>
            <a:t> </a:t>
          </a:r>
          <a:r>
            <a:rPr lang="en-US" dirty="0" err="1" smtClean="0"/>
            <a:t>pembiayaan</a:t>
          </a:r>
          <a:r>
            <a:rPr lang="en-US" dirty="0" smtClean="0"/>
            <a:t> </a:t>
          </a:r>
          <a:r>
            <a:rPr lang="en-US" i="1" dirty="0" err="1" smtClean="0"/>
            <a:t>Mudharabah</a:t>
          </a:r>
          <a:r>
            <a:rPr lang="en-US" dirty="0" smtClean="0"/>
            <a:t> </a:t>
          </a:r>
          <a:r>
            <a:rPr lang="en-US" dirty="0" err="1" smtClean="0"/>
            <a:t>pada</a:t>
          </a:r>
          <a:r>
            <a:rPr lang="en-US" dirty="0" smtClean="0"/>
            <a:t> KSPS BMT UGT  </a:t>
          </a:r>
          <a:r>
            <a:rPr lang="en-US" dirty="0" err="1" smtClean="0"/>
            <a:t>Sidogiri</a:t>
          </a:r>
          <a:r>
            <a:rPr lang="en-US" dirty="0" smtClean="0"/>
            <a:t> Indonesia </a:t>
          </a:r>
          <a:r>
            <a:rPr lang="en-US" dirty="0" err="1" smtClean="0"/>
            <a:t>Cabang</a:t>
          </a:r>
          <a:r>
            <a:rPr lang="en-US" dirty="0" smtClean="0"/>
            <a:t> </a:t>
          </a:r>
          <a:r>
            <a:rPr lang="en-US" dirty="0" err="1" smtClean="0"/>
            <a:t>Leces</a:t>
          </a:r>
          <a:r>
            <a:rPr lang="en-US" dirty="0" smtClean="0"/>
            <a:t> </a:t>
          </a:r>
          <a:r>
            <a:rPr lang="en-US" dirty="0" err="1" smtClean="0"/>
            <a:t>dan</a:t>
          </a:r>
          <a:r>
            <a:rPr lang="en-US" dirty="0" smtClean="0"/>
            <a:t> </a:t>
          </a:r>
          <a:r>
            <a:rPr lang="en-US" dirty="0" err="1" smtClean="0"/>
            <a:t>nasabahnya</a:t>
          </a:r>
          <a:r>
            <a:rPr lang="en-US" dirty="0" smtClean="0"/>
            <a:t>?</a:t>
          </a:r>
          <a:endParaRPr lang="id-ID" dirty="0"/>
        </a:p>
      </dgm:t>
    </dgm:pt>
    <dgm:pt modelId="{D4A1B231-0267-4C12-8A85-63CBB28CA8D8}" type="parTrans" cxnId="{18A1E009-F16D-4150-AB04-363318E327CF}">
      <dgm:prSet/>
      <dgm:spPr/>
      <dgm:t>
        <a:bodyPr/>
        <a:lstStyle/>
        <a:p>
          <a:pPr algn="ctr"/>
          <a:endParaRPr lang="id-ID"/>
        </a:p>
      </dgm:t>
    </dgm:pt>
    <dgm:pt modelId="{280B5F6F-7089-4627-83AC-1218FCABC973}" type="sibTrans" cxnId="{18A1E009-F16D-4150-AB04-363318E327CF}">
      <dgm:prSet/>
      <dgm:spPr/>
      <dgm:t>
        <a:bodyPr/>
        <a:lstStyle/>
        <a:p>
          <a:pPr algn="ctr"/>
          <a:endParaRPr lang="id-ID"/>
        </a:p>
      </dgm:t>
    </dgm:pt>
    <dgm:pt modelId="{8D7831DD-510B-421F-B6AC-E88551708C43}">
      <dgm:prSet>
        <dgm:style>
          <a:lnRef idx="2">
            <a:schemeClr val="accent1"/>
          </a:lnRef>
          <a:fillRef idx="1">
            <a:schemeClr val="lt1"/>
          </a:fillRef>
          <a:effectRef idx="0">
            <a:schemeClr val="accent1"/>
          </a:effectRef>
          <a:fontRef idx="minor">
            <a:schemeClr val="dk1"/>
          </a:fontRef>
        </dgm:style>
      </dgm:prSet>
      <dgm:spPr/>
      <dgm:t>
        <a:bodyPr/>
        <a:lstStyle/>
        <a:p>
          <a:pPr algn="ctr" rtl="0"/>
          <a:r>
            <a:rPr lang="en-US" dirty="0" err="1" smtClean="0"/>
            <a:t>Bagaimana</a:t>
          </a:r>
          <a:r>
            <a:rPr lang="en-US" dirty="0" smtClean="0"/>
            <a:t> </a:t>
          </a:r>
          <a:r>
            <a:rPr lang="en-US" dirty="0" err="1" smtClean="0"/>
            <a:t>penerapan</a:t>
          </a:r>
          <a:r>
            <a:rPr lang="en-US" dirty="0" smtClean="0"/>
            <a:t> PSAK 105 </a:t>
          </a:r>
          <a:r>
            <a:rPr lang="en-US" dirty="0" err="1" smtClean="0"/>
            <a:t>berdasarkan</a:t>
          </a:r>
          <a:r>
            <a:rPr lang="en-US" dirty="0" smtClean="0"/>
            <a:t> </a:t>
          </a:r>
          <a:r>
            <a:rPr lang="en-US" dirty="0" err="1" smtClean="0"/>
            <a:t>karakteristik</a:t>
          </a:r>
          <a:r>
            <a:rPr lang="en-US" dirty="0" smtClean="0"/>
            <a:t>, </a:t>
          </a:r>
          <a:r>
            <a:rPr lang="en-US" dirty="0" err="1" smtClean="0"/>
            <a:t>pengakuan</a:t>
          </a:r>
          <a:r>
            <a:rPr lang="en-US" dirty="0" smtClean="0"/>
            <a:t> , </a:t>
          </a:r>
          <a:r>
            <a:rPr lang="en-US" dirty="0" err="1" smtClean="0"/>
            <a:t>pengukuran</a:t>
          </a:r>
          <a:r>
            <a:rPr lang="en-US" dirty="0" smtClean="0"/>
            <a:t>, </a:t>
          </a:r>
          <a:r>
            <a:rPr lang="en-US" dirty="0" err="1" smtClean="0"/>
            <a:t>penyajian</a:t>
          </a:r>
          <a:r>
            <a:rPr lang="en-US" dirty="0" smtClean="0"/>
            <a:t> </a:t>
          </a:r>
          <a:r>
            <a:rPr lang="en-US" dirty="0" err="1" smtClean="0"/>
            <a:t>dan</a:t>
          </a:r>
          <a:r>
            <a:rPr lang="en-US" dirty="0" smtClean="0"/>
            <a:t> </a:t>
          </a:r>
          <a:r>
            <a:rPr lang="en-US" dirty="0" err="1" smtClean="0"/>
            <a:t>pengungkapan</a:t>
          </a:r>
          <a:r>
            <a:rPr lang="en-US" dirty="0" smtClean="0"/>
            <a:t> </a:t>
          </a:r>
          <a:r>
            <a:rPr lang="en-US" dirty="0" err="1" smtClean="0"/>
            <a:t>pada</a:t>
          </a:r>
          <a:r>
            <a:rPr lang="en-US" dirty="0" smtClean="0"/>
            <a:t> </a:t>
          </a:r>
          <a:r>
            <a:rPr lang="en-US" dirty="0" err="1" smtClean="0"/>
            <a:t>pembiayaan</a:t>
          </a:r>
          <a:r>
            <a:rPr lang="en-US" dirty="0" smtClean="0"/>
            <a:t> </a:t>
          </a:r>
          <a:r>
            <a:rPr lang="en-US" i="1" dirty="0" err="1" smtClean="0"/>
            <a:t>Mudharabah</a:t>
          </a:r>
          <a:r>
            <a:rPr lang="en-US" i="1" dirty="0" smtClean="0"/>
            <a:t> </a:t>
          </a:r>
          <a:r>
            <a:rPr lang="en-US" dirty="0" err="1" smtClean="0"/>
            <a:t>pada</a:t>
          </a:r>
          <a:r>
            <a:rPr lang="en-US" dirty="0" smtClean="0"/>
            <a:t> KSPS BMT UGT  </a:t>
          </a:r>
          <a:r>
            <a:rPr lang="en-US" dirty="0" err="1" smtClean="0"/>
            <a:t>Sidogiri</a:t>
          </a:r>
          <a:r>
            <a:rPr lang="en-US" dirty="0" smtClean="0"/>
            <a:t> Indonesia </a:t>
          </a:r>
          <a:r>
            <a:rPr lang="en-US" dirty="0" err="1" smtClean="0"/>
            <a:t>Cabang</a:t>
          </a:r>
          <a:r>
            <a:rPr lang="en-US" dirty="0" smtClean="0"/>
            <a:t> </a:t>
          </a:r>
          <a:r>
            <a:rPr lang="en-US" dirty="0" err="1" smtClean="0"/>
            <a:t>Leces</a:t>
          </a:r>
          <a:r>
            <a:rPr lang="en-US" dirty="0" smtClean="0"/>
            <a:t> </a:t>
          </a:r>
          <a:r>
            <a:rPr lang="en-US" dirty="0" err="1" smtClean="0"/>
            <a:t>dan</a:t>
          </a:r>
          <a:r>
            <a:rPr lang="en-US" dirty="0" smtClean="0"/>
            <a:t> </a:t>
          </a:r>
          <a:r>
            <a:rPr lang="en-US" dirty="0" err="1" smtClean="0"/>
            <a:t>nasabahnya</a:t>
          </a:r>
          <a:r>
            <a:rPr lang="en-US" dirty="0" smtClean="0"/>
            <a:t>?</a:t>
          </a:r>
          <a:endParaRPr lang="id-ID" dirty="0"/>
        </a:p>
      </dgm:t>
    </dgm:pt>
    <dgm:pt modelId="{B5585974-C8A1-4B8B-97BE-09399D6C24C1}" type="parTrans" cxnId="{5E80C062-54CE-4017-8E1F-1E499B489298}">
      <dgm:prSet/>
      <dgm:spPr/>
      <dgm:t>
        <a:bodyPr/>
        <a:lstStyle/>
        <a:p>
          <a:pPr algn="ctr"/>
          <a:endParaRPr lang="id-ID"/>
        </a:p>
      </dgm:t>
    </dgm:pt>
    <dgm:pt modelId="{8CD8555C-25A6-4BD1-BD41-CE304766D113}" type="sibTrans" cxnId="{5E80C062-54CE-4017-8E1F-1E499B489298}">
      <dgm:prSet/>
      <dgm:spPr/>
      <dgm:t>
        <a:bodyPr/>
        <a:lstStyle/>
        <a:p>
          <a:pPr algn="ctr"/>
          <a:endParaRPr lang="id-ID"/>
        </a:p>
      </dgm:t>
    </dgm:pt>
    <dgm:pt modelId="{EE8F947B-397C-4F94-9B82-489170440577}" type="pres">
      <dgm:prSet presAssocID="{636727E7-8746-4F75-A162-59056B19783A}" presName="Name0" presStyleCnt="0">
        <dgm:presLayoutVars>
          <dgm:chMax val="7"/>
          <dgm:dir/>
          <dgm:animLvl val="lvl"/>
          <dgm:resizeHandles val="exact"/>
        </dgm:presLayoutVars>
      </dgm:prSet>
      <dgm:spPr/>
      <dgm:t>
        <a:bodyPr/>
        <a:lstStyle/>
        <a:p>
          <a:endParaRPr lang="en-US"/>
        </a:p>
      </dgm:t>
    </dgm:pt>
    <dgm:pt modelId="{6C790E94-1676-45BF-AF85-23B21771C149}" type="pres">
      <dgm:prSet presAssocID="{0A7C0FE0-D7CE-4CDA-8541-AC60AAE1E2D6}" presName="circle1" presStyleLbl="node1" presStyleIdx="0" presStyleCnt="2">
        <dgm:style>
          <a:lnRef idx="1">
            <a:schemeClr val="accent1"/>
          </a:lnRef>
          <a:fillRef idx="2">
            <a:schemeClr val="accent1"/>
          </a:fillRef>
          <a:effectRef idx="1">
            <a:schemeClr val="accent1"/>
          </a:effectRef>
          <a:fontRef idx="minor">
            <a:schemeClr val="dk1"/>
          </a:fontRef>
        </dgm:style>
      </dgm:prSet>
      <dgm:spPr/>
    </dgm:pt>
    <dgm:pt modelId="{0FD393C2-9051-4419-AD6B-66911BDCBF42}" type="pres">
      <dgm:prSet presAssocID="{0A7C0FE0-D7CE-4CDA-8541-AC60AAE1E2D6}" presName="space" presStyleCnt="0"/>
      <dgm:spPr/>
    </dgm:pt>
    <dgm:pt modelId="{0334F696-F846-49DD-A6C2-68464D652751}" type="pres">
      <dgm:prSet presAssocID="{0A7C0FE0-D7CE-4CDA-8541-AC60AAE1E2D6}" presName="rect1" presStyleLbl="alignAcc1" presStyleIdx="0" presStyleCnt="2"/>
      <dgm:spPr/>
      <dgm:t>
        <a:bodyPr/>
        <a:lstStyle/>
        <a:p>
          <a:endParaRPr lang="en-US"/>
        </a:p>
      </dgm:t>
    </dgm:pt>
    <dgm:pt modelId="{4EC3DF8D-32F8-428D-A14E-307EA574A22D}" type="pres">
      <dgm:prSet presAssocID="{8D7831DD-510B-421F-B6AC-E88551708C43}" presName="vertSpace2" presStyleLbl="node1" presStyleIdx="0" presStyleCnt="2"/>
      <dgm:spPr/>
    </dgm:pt>
    <dgm:pt modelId="{BBE37844-F896-4F49-949E-3EC772216978}" type="pres">
      <dgm:prSet presAssocID="{8D7831DD-510B-421F-B6AC-E88551708C43}" presName="circle2" presStyleLbl="node1" presStyleIdx="1" presStyleCnt="2">
        <dgm:style>
          <a:lnRef idx="1">
            <a:schemeClr val="accent1"/>
          </a:lnRef>
          <a:fillRef idx="3">
            <a:schemeClr val="accent1"/>
          </a:fillRef>
          <a:effectRef idx="2">
            <a:schemeClr val="accent1"/>
          </a:effectRef>
          <a:fontRef idx="minor">
            <a:schemeClr val="lt1"/>
          </a:fontRef>
        </dgm:style>
      </dgm:prSet>
      <dgm:spPr/>
    </dgm:pt>
    <dgm:pt modelId="{264380B3-EBD5-401C-86E9-AEC6F669E068}" type="pres">
      <dgm:prSet presAssocID="{8D7831DD-510B-421F-B6AC-E88551708C43}" presName="rect2" presStyleLbl="alignAcc1" presStyleIdx="1" presStyleCnt="2"/>
      <dgm:spPr/>
      <dgm:t>
        <a:bodyPr/>
        <a:lstStyle/>
        <a:p>
          <a:endParaRPr lang="en-US"/>
        </a:p>
      </dgm:t>
    </dgm:pt>
    <dgm:pt modelId="{46F6242E-0812-4B84-8375-4610B17F9BEF}" type="pres">
      <dgm:prSet presAssocID="{0A7C0FE0-D7CE-4CDA-8541-AC60AAE1E2D6}" presName="rect1ParTxNoCh" presStyleLbl="alignAcc1" presStyleIdx="1" presStyleCnt="2">
        <dgm:presLayoutVars>
          <dgm:chMax val="1"/>
          <dgm:bulletEnabled val="1"/>
        </dgm:presLayoutVars>
      </dgm:prSet>
      <dgm:spPr/>
      <dgm:t>
        <a:bodyPr/>
        <a:lstStyle/>
        <a:p>
          <a:endParaRPr lang="en-US"/>
        </a:p>
      </dgm:t>
    </dgm:pt>
    <dgm:pt modelId="{DF78DEBF-ED38-4C0C-A0DB-F4472DD22C4D}" type="pres">
      <dgm:prSet presAssocID="{8D7831DD-510B-421F-B6AC-E88551708C43}" presName="rect2ParTxNoCh" presStyleLbl="alignAcc1" presStyleIdx="1" presStyleCnt="2">
        <dgm:presLayoutVars>
          <dgm:chMax val="1"/>
          <dgm:bulletEnabled val="1"/>
        </dgm:presLayoutVars>
      </dgm:prSet>
      <dgm:spPr/>
      <dgm:t>
        <a:bodyPr/>
        <a:lstStyle/>
        <a:p>
          <a:endParaRPr lang="en-US"/>
        </a:p>
      </dgm:t>
    </dgm:pt>
  </dgm:ptLst>
  <dgm:cxnLst>
    <dgm:cxn modelId="{C0ED776F-31B3-44DD-8475-5EF7AA53140F}" type="presOf" srcId="{0A7C0FE0-D7CE-4CDA-8541-AC60AAE1E2D6}" destId="{0334F696-F846-49DD-A6C2-68464D652751}" srcOrd="0" destOrd="0" presId="urn:microsoft.com/office/officeart/2005/8/layout/target3"/>
    <dgm:cxn modelId="{8A5C467E-73F1-47F7-8371-885EC3E1A0D7}" type="presOf" srcId="{8D7831DD-510B-421F-B6AC-E88551708C43}" destId="{264380B3-EBD5-401C-86E9-AEC6F669E068}" srcOrd="0" destOrd="0" presId="urn:microsoft.com/office/officeart/2005/8/layout/target3"/>
    <dgm:cxn modelId="{5E80C062-54CE-4017-8E1F-1E499B489298}" srcId="{636727E7-8746-4F75-A162-59056B19783A}" destId="{8D7831DD-510B-421F-B6AC-E88551708C43}" srcOrd="1" destOrd="0" parTransId="{B5585974-C8A1-4B8B-97BE-09399D6C24C1}" sibTransId="{8CD8555C-25A6-4BD1-BD41-CE304766D113}"/>
    <dgm:cxn modelId="{18A1E009-F16D-4150-AB04-363318E327CF}" srcId="{636727E7-8746-4F75-A162-59056B19783A}" destId="{0A7C0FE0-D7CE-4CDA-8541-AC60AAE1E2D6}" srcOrd="0" destOrd="0" parTransId="{D4A1B231-0267-4C12-8A85-63CBB28CA8D8}" sibTransId="{280B5F6F-7089-4627-83AC-1218FCABC973}"/>
    <dgm:cxn modelId="{6CBDA0A6-7309-4F82-A9A7-5BE134F52033}" type="presOf" srcId="{636727E7-8746-4F75-A162-59056B19783A}" destId="{EE8F947B-397C-4F94-9B82-489170440577}" srcOrd="0" destOrd="0" presId="urn:microsoft.com/office/officeart/2005/8/layout/target3"/>
    <dgm:cxn modelId="{C464FAE7-36A4-4CCD-8895-CF3259B3CBAA}" type="presOf" srcId="{0A7C0FE0-D7CE-4CDA-8541-AC60AAE1E2D6}" destId="{46F6242E-0812-4B84-8375-4610B17F9BEF}" srcOrd="1" destOrd="0" presId="urn:microsoft.com/office/officeart/2005/8/layout/target3"/>
    <dgm:cxn modelId="{7BA6253F-739E-4FD9-B70D-3279775495A0}" type="presOf" srcId="{8D7831DD-510B-421F-B6AC-E88551708C43}" destId="{DF78DEBF-ED38-4C0C-A0DB-F4472DD22C4D}" srcOrd="1" destOrd="0" presId="urn:microsoft.com/office/officeart/2005/8/layout/target3"/>
    <dgm:cxn modelId="{D81FB868-0E1B-4030-9B9E-A116FF57C276}" type="presParOf" srcId="{EE8F947B-397C-4F94-9B82-489170440577}" destId="{6C790E94-1676-45BF-AF85-23B21771C149}" srcOrd="0" destOrd="0" presId="urn:microsoft.com/office/officeart/2005/8/layout/target3"/>
    <dgm:cxn modelId="{F0B91132-18AD-4EFA-8920-67348F6F3D4B}" type="presParOf" srcId="{EE8F947B-397C-4F94-9B82-489170440577}" destId="{0FD393C2-9051-4419-AD6B-66911BDCBF42}" srcOrd="1" destOrd="0" presId="urn:microsoft.com/office/officeart/2005/8/layout/target3"/>
    <dgm:cxn modelId="{9D46FB30-D550-4860-BCC6-AC5FC23E836A}" type="presParOf" srcId="{EE8F947B-397C-4F94-9B82-489170440577}" destId="{0334F696-F846-49DD-A6C2-68464D652751}" srcOrd="2" destOrd="0" presId="urn:microsoft.com/office/officeart/2005/8/layout/target3"/>
    <dgm:cxn modelId="{18342287-C74C-43FB-917D-F4A9B3C126B5}" type="presParOf" srcId="{EE8F947B-397C-4F94-9B82-489170440577}" destId="{4EC3DF8D-32F8-428D-A14E-307EA574A22D}" srcOrd="3" destOrd="0" presId="urn:microsoft.com/office/officeart/2005/8/layout/target3"/>
    <dgm:cxn modelId="{3B4006CB-330B-4BB8-954C-0C2DAF47D327}" type="presParOf" srcId="{EE8F947B-397C-4F94-9B82-489170440577}" destId="{BBE37844-F896-4F49-949E-3EC772216978}" srcOrd="4" destOrd="0" presId="urn:microsoft.com/office/officeart/2005/8/layout/target3"/>
    <dgm:cxn modelId="{F037C759-9F0A-456B-9729-FBF83777B23A}" type="presParOf" srcId="{EE8F947B-397C-4F94-9B82-489170440577}" destId="{264380B3-EBD5-401C-86E9-AEC6F669E068}" srcOrd="5" destOrd="0" presId="urn:microsoft.com/office/officeart/2005/8/layout/target3"/>
    <dgm:cxn modelId="{5322D394-654B-4B57-B02B-FC1137E737B9}" type="presParOf" srcId="{EE8F947B-397C-4F94-9B82-489170440577}" destId="{46F6242E-0812-4B84-8375-4610B17F9BEF}" srcOrd="6" destOrd="0" presId="urn:microsoft.com/office/officeart/2005/8/layout/target3"/>
    <dgm:cxn modelId="{1A6D1D87-A599-4FBB-82FF-A76C3C4ABC49}" type="presParOf" srcId="{EE8F947B-397C-4F94-9B82-489170440577}" destId="{DF78DEBF-ED38-4C0C-A0DB-F4472DD22C4D}"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15DE50-294A-40A5-AACA-FA9064E4F380}"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id-ID"/>
        </a:p>
      </dgm:t>
    </dgm:pt>
    <dgm:pt modelId="{A904C427-30D1-4D2F-BA21-6C2045D4B6C0}">
      <dgm:prSet/>
      <dgm:spPr/>
      <dgm:t>
        <a:bodyPr/>
        <a:lstStyle/>
        <a:p>
          <a:pPr rtl="0"/>
          <a:r>
            <a:rPr lang="en-US" smtClean="0"/>
            <a:t>Mengetahui realisasi penerapan pembiayaan akad </a:t>
          </a:r>
          <a:r>
            <a:rPr lang="en-US" i="1" smtClean="0"/>
            <a:t>Mudharabah</a:t>
          </a:r>
          <a:r>
            <a:rPr lang="en-US" smtClean="0"/>
            <a:t> pada KSPS BMT UGT  Sidogiri Indonesia Cabang Leces dan nasabahnya.</a:t>
          </a:r>
          <a:endParaRPr lang="id-ID"/>
        </a:p>
      </dgm:t>
    </dgm:pt>
    <dgm:pt modelId="{426CBD4F-B77F-4F4C-8238-EFE1DB8054A1}" type="parTrans" cxnId="{F4D3F3EE-F963-4DF3-A8C7-D882C34DF079}">
      <dgm:prSet/>
      <dgm:spPr/>
      <dgm:t>
        <a:bodyPr/>
        <a:lstStyle/>
        <a:p>
          <a:endParaRPr lang="id-ID"/>
        </a:p>
      </dgm:t>
    </dgm:pt>
    <dgm:pt modelId="{B8542FAF-0E0D-414B-84C3-FF43A571FD23}" type="sibTrans" cxnId="{F4D3F3EE-F963-4DF3-A8C7-D882C34DF079}">
      <dgm:prSet/>
      <dgm:spPr/>
      <dgm:t>
        <a:bodyPr/>
        <a:lstStyle/>
        <a:p>
          <a:endParaRPr lang="id-ID"/>
        </a:p>
      </dgm:t>
    </dgm:pt>
    <dgm:pt modelId="{4F557C0B-C92D-4FAB-BFF4-8EC5FBFF57D7}">
      <dgm:prSet/>
      <dgm:spPr/>
      <dgm:t>
        <a:bodyPr/>
        <a:lstStyle/>
        <a:p>
          <a:pPr rtl="0"/>
          <a:r>
            <a:rPr lang="en-US" smtClean="0"/>
            <a:t>Mengetahui penerapan PSAK 105 berdasarkan karakteristik, pengakuan, pengukuran, penyajian dan pengungkapan pada pembiayaan </a:t>
          </a:r>
          <a:r>
            <a:rPr lang="en-US" i="1" smtClean="0"/>
            <a:t>Mudharabah </a:t>
          </a:r>
          <a:r>
            <a:rPr lang="en-US" smtClean="0"/>
            <a:t>pada KSPS BMT UGT  Sidogiri Indonesia Cabang Leces dan nasabahnya.</a:t>
          </a:r>
          <a:endParaRPr lang="id-ID"/>
        </a:p>
      </dgm:t>
    </dgm:pt>
    <dgm:pt modelId="{83DE20F3-F63C-47C3-B343-AB6206DBFD91}" type="parTrans" cxnId="{3D8CF888-F6BE-4642-AEEF-09AEAF246440}">
      <dgm:prSet/>
      <dgm:spPr/>
      <dgm:t>
        <a:bodyPr/>
        <a:lstStyle/>
        <a:p>
          <a:endParaRPr lang="id-ID"/>
        </a:p>
      </dgm:t>
    </dgm:pt>
    <dgm:pt modelId="{63B73A10-597D-49D6-8F99-A0BB88A54583}" type="sibTrans" cxnId="{3D8CF888-F6BE-4642-AEEF-09AEAF246440}">
      <dgm:prSet/>
      <dgm:spPr/>
      <dgm:t>
        <a:bodyPr/>
        <a:lstStyle/>
        <a:p>
          <a:endParaRPr lang="id-ID"/>
        </a:p>
      </dgm:t>
    </dgm:pt>
    <dgm:pt modelId="{F21DF6CB-DA74-4E7B-94DB-79C1E242D188}" type="pres">
      <dgm:prSet presAssocID="{C615DE50-294A-40A5-AACA-FA9064E4F380}" presName="Name0" presStyleCnt="0">
        <dgm:presLayoutVars>
          <dgm:chMax val="7"/>
          <dgm:dir/>
          <dgm:animLvl val="lvl"/>
          <dgm:resizeHandles val="exact"/>
        </dgm:presLayoutVars>
      </dgm:prSet>
      <dgm:spPr/>
      <dgm:t>
        <a:bodyPr/>
        <a:lstStyle/>
        <a:p>
          <a:endParaRPr lang="en-US"/>
        </a:p>
      </dgm:t>
    </dgm:pt>
    <dgm:pt modelId="{6CAE719E-C726-43C2-ADFF-60BA736FFB91}" type="pres">
      <dgm:prSet presAssocID="{A904C427-30D1-4D2F-BA21-6C2045D4B6C0}" presName="circle1" presStyleLbl="node1" presStyleIdx="0" presStyleCnt="2"/>
      <dgm:spPr/>
    </dgm:pt>
    <dgm:pt modelId="{8A46F03D-DB3C-43E6-96FD-B20165D1C63F}" type="pres">
      <dgm:prSet presAssocID="{A904C427-30D1-4D2F-BA21-6C2045D4B6C0}" presName="space" presStyleCnt="0"/>
      <dgm:spPr/>
    </dgm:pt>
    <dgm:pt modelId="{F7CF6321-9180-4256-9504-D2995D23CCAB}" type="pres">
      <dgm:prSet presAssocID="{A904C427-30D1-4D2F-BA21-6C2045D4B6C0}" presName="rect1" presStyleLbl="alignAcc1" presStyleIdx="0" presStyleCnt="2"/>
      <dgm:spPr/>
      <dgm:t>
        <a:bodyPr/>
        <a:lstStyle/>
        <a:p>
          <a:endParaRPr lang="en-US"/>
        </a:p>
      </dgm:t>
    </dgm:pt>
    <dgm:pt modelId="{E1A01A4D-1BCB-449F-8EE1-48E23CEA969C}" type="pres">
      <dgm:prSet presAssocID="{4F557C0B-C92D-4FAB-BFF4-8EC5FBFF57D7}" presName="vertSpace2" presStyleLbl="node1" presStyleIdx="0" presStyleCnt="2"/>
      <dgm:spPr/>
    </dgm:pt>
    <dgm:pt modelId="{EF4A0BC0-79BB-48D8-AD06-CBF10FF6EC72}" type="pres">
      <dgm:prSet presAssocID="{4F557C0B-C92D-4FAB-BFF4-8EC5FBFF57D7}" presName="circle2" presStyleLbl="node1" presStyleIdx="1" presStyleCnt="2"/>
      <dgm:spPr/>
    </dgm:pt>
    <dgm:pt modelId="{43D0A4CE-900D-48CB-A222-1FDAE560A51E}" type="pres">
      <dgm:prSet presAssocID="{4F557C0B-C92D-4FAB-BFF4-8EC5FBFF57D7}" presName="rect2" presStyleLbl="alignAcc1" presStyleIdx="1" presStyleCnt="2"/>
      <dgm:spPr/>
      <dgm:t>
        <a:bodyPr/>
        <a:lstStyle/>
        <a:p>
          <a:endParaRPr lang="en-US"/>
        </a:p>
      </dgm:t>
    </dgm:pt>
    <dgm:pt modelId="{5ED6D8B7-2A44-41A4-A5A4-A40EE61E5704}" type="pres">
      <dgm:prSet presAssocID="{A904C427-30D1-4D2F-BA21-6C2045D4B6C0}" presName="rect1ParTxNoCh" presStyleLbl="alignAcc1" presStyleIdx="1" presStyleCnt="2">
        <dgm:presLayoutVars>
          <dgm:chMax val="1"/>
          <dgm:bulletEnabled val="1"/>
        </dgm:presLayoutVars>
      </dgm:prSet>
      <dgm:spPr/>
      <dgm:t>
        <a:bodyPr/>
        <a:lstStyle/>
        <a:p>
          <a:endParaRPr lang="en-US"/>
        </a:p>
      </dgm:t>
    </dgm:pt>
    <dgm:pt modelId="{3197AB8C-E1DE-496E-B98E-6970947F4D17}" type="pres">
      <dgm:prSet presAssocID="{4F557C0B-C92D-4FAB-BFF4-8EC5FBFF57D7}" presName="rect2ParTxNoCh" presStyleLbl="alignAcc1" presStyleIdx="1" presStyleCnt="2">
        <dgm:presLayoutVars>
          <dgm:chMax val="1"/>
          <dgm:bulletEnabled val="1"/>
        </dgm:presLayoutVars>
      </dgm:prSet>
      <dgm:spPr/>
      <dgm:t>
        <a:bodyPr/>
        <a:lstStyle/>
        <a:p>
          <a:endParaRPr lang="en-US"/>
        </a:p>
      </dgm:t>
    </dgm:pt>
  </dgm:ptLst>
  <dgm:cxnLst>
    <dgm:cxn modelId="{F4D3F3EE-F963-4DF3-A8C7-D882C34DF079}" srcId="{C615DE50-294A-40A5-AACA-FA9064E4F380}" destId="{A904C427-30D1-4D2F-BA21-6C2045D4B6C0}" srcOrd="0" destOrd="0" parTransId="{426CBD4F-B77F-4F4C-8238-EFE1DB8054A1}" sibTransId="{B8542FAF-0E0D-414B-84C3-FF43A571FD23}"/>
    <dgm:cxn modelId="{766DCEED-15D1-46AF-B775-92B4FFF3666B}" type="presOf" srcId="{A904C427-30D1-4D2F-BA21-6C2045D4B6C0}" destId="{F7CF6321-9180-4256-9504-D2995D23CCAB}" srcOrd="0" destOrd="0" presId="urn:microsoft.com/office/officeart/2005/8/layout/target3"/>
    <dgm:cxn modelId="{3185B5EB-4726-49D6-A026-0BEF260D765D}" type="presOf" srcId="{A904C427-30D1-4D2F-BA21-6C2045D4B6C0}" destId="{5ED6D8B7-2A44-41A4-A5A4-A40EE61E5704}" srcOrd="1" destOrd="0" presId="urn:microsoft.com/office/officeart/2005/8/layout/target3"/>
    <dgm:cxn modelId="{36394300-0029-45B8-A78F-8C85656E973A}" type="presOf" srcId="{4F557C0B-C92D-4FAB-BFF4-8EC5FBFF57D7}" destId="{43D0A4CE-900D-48CB-A222-1FDAE560A51E}" srcOrd="0" destOrd="0" presId="urn:microsoft.com/office/officeart/2005/8/layout/target3"/>
    <dgm:cxn modelId="{1035D406-F02F-468D-8C27-C885128D8941}" type="presOf" srcId="{4F557C0B-C92D-4FAB-BFF4-8EC5FBFF57D7}" destId="{3197AB8C-E1DE-496E-B98E-6970947F4D17}" srcOrd="1" destOrd="0" presId="urn:microsoft.com/office/officeart/2005/8/layout/target3"/>
    <dgm:cxn modelId="{9A04641B-8D7B-4470-8B4D-DB8F9E81F792}" type="presOf" srcId="{C615DE50-294A-40A5-AACA-FA9064E4F380}" destId="{F21DF6CB-DA74-4E7B-94DB-79C1E242D188}" srcOrd="0" destOrd="0" presId="urn:microsoft.com/office/officeart/2005/8/layout/target3"/>
    <dgm:cxn modelId="{3D8CF888-F6BE-4642-AEEF-09AEAF246440}" srcId="{C615DE50-294A-40A5-AACA-FA9064E4F380}" destId="{4F557C0B-C92D-4FAB-BFF4-8EC5FBFF57D7}" srcOrd="1" destOrd="0" parTransId="{83DE20F3-F63C-47C3-B343-AB6206DBFD91}" sibTransId="{63B73A10-597D-49D6-8F99-A0BB88A54583}"/>
    <dgm:cxn modelId="{3A3E344E-C819-436C-92EA-7835090B8088}" type="presParOf" srcId="{F21DF6CB-DA74-4E7B-94DB-79C1E242D188}" destId="{6CAE719E-C726-43C2-ADFF-60BA736FFB91}" srcOrd="0" destOrd="0" presId="urn:microsoft.com/office/officeart/2005/8/layout/target3"/>
    <dgm:cxn modelId="{184B4C85-EB37-48EE-9B2A-CA787C49D646}" type="presParOf" srcId="{F21DF6CB-DA74-4E7B-94DB-79C1E242D188}" destId="{8A46F03D-DB3C-43E6-96FD-B20165D1C63F}" srcOrd="1" destOrd="0" presId="urn:microsoft.com/office/officeart/2005/8/layout/target3"/>
    <dgm:cxn modelId="{6DAD5D69-8FF3-4CD3-8820-127A5D8E5A17}" type="presParOf" srcId="{F21DF6CB-DA74-4E7B-94DB-79C1E242D188}" destId="{F7CF6321-9180-4256-9504-D2995D23CCAB}" srcOrd="2" destOrd="0" presId="urn:microsoft.com/office/officeart/2005/8/layout/target3"/>
    <dgm:cxn modelId="{233C2351-762C-443E-B8D1-6D5982952389}" type="presParOf" srcId="{F21DF6CB-DA74-4E7B-94DB-79C1E242D188}" destId="{E1A01A4D-1BCB-449F-8EE1-48E23CEA969C}" srcOrd="3" destOrd="0" presId="urn:microsoft.com/office/officeart/2005/8/layout/target3"/>
    <dgm:cxn modelId="{06920814-CB51-402F-B16C-FCE95D81F886}" type="presParOf" srcId="{F21DF6CB-DA74-4E7B-94DB-79C1E242D188}" destId="{EF4A0BC0-79BB-48D8-AD06-CBF10FF6EC72}" srcOrd="4" destOrd="0" presId="urn:microsoft.com/office/officeart/2005/8/layout/target3"/>
    <dgm:cxn modelId="{BE1CB4F5-D482-48C9-A6B5-A43A4368949B}" type="presParOf" srcId="{F21DF6CB-DA74-4E7B-94DB-79C1E242D188}" destId="{43D0A4CE-900D-48CB-A222-1FDAE560A51E}" srcOrd="5" destOrd="0" presId="urn:microsoft.com/office/officeart/2005/8/layout/target3"/>
    <dgm:cxn modelId="{3F1524BB-F295-4573-BEA8-C3135878DF36}" type="presParOf" srcId="{F21DF6CB-DA74-4E7B-94DB-79C1E242D188}" destId="{5ED6D8B7-2A44-41A4-A5A4-A40EE61E5704}" srcOrd="6" destOrd="0" presId="urn:microsoft.com/office/officeart/2005/8/layout/target3"/>
    <dgm:cxn modelId="{27430767-A6D4-4C9C-BBE9-0894C3CF0C13}" type="presParOf" srcId="{F21DF6CB-DA74-4E7B-94DB-79C1E242D188}" destId="{3197AB8C-E1DE-496E-B98E-6970947F4D17}"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CCD6A6-1480-46E1-AED8-23C44A7C64F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D2717F85-E693-42AB-A1AB-CF636862A8A3}">
      <dgm:prSet/>
      <dgm:spPr/>
      <dgm:t>
        <a:bodyPr/>
        <a:lstStyle/>
        <a:p>
          <a:pPr algn="just" rtl="0"/>
          <a:r>
            <a:rPr lang="en-US" dirty="0" err="1" smtClean="0"/>
            <a:t>Akuntansi</a:t>
          </a:r>
          <a:r>
            <a:rPr lang="en-US" dirty="0" smtClean="0"/>
            <a:t> </a:t>
          </a:r>
          <a:r>
            <a:rPr lang="en-US" dirty="0" err="1" smtClean="0"/>
            <a:t>syariah</a:t>
          </a:r>
          <a:r>
            <a:rPr lang="en-US" dirty="0" smtClean="0"/>
            <a:t> </a:t>
          </a:r>
          <a:r>
            <a:rPr lang="en-US" dirty="0" err="1" smtClean="0"/>
            <a:t>pada</a:t>
          </a:r>
          <a:r>
            <a:rPr lang="en-US" dirty="0" smtClean="0"/>
            <a:t> </a:t>
          </a:r>
          <a:r>
            <a:rPr lang="en-US" dirty="0" err="1" smtClean="0"/>
            <a:t>intinya</a:t>
          </a:r>
          <a:r>
            <a:rPr lang="en-US" dirty="0" smtClean="0"/>
            <a:t> </a:t>
          </a:r>
          <a:r>
            <a:rPr lang="en-US" dirty="0" err="1" smtClean="0"/>
            <a:t>akuntansi</a:t>
          </a:r>
          <a:r>
            <a:rPr lang="en-US" dirty="0" smtClean="0"/>
            <a:t> yang </a:t>
          </a:r>
          <a:r>
            <a:rPr lang="en-US" dirty="0" err="1" smtClean="0"/>
            <a:t>akan</a:t>
          </a:r>
          <a:r>
            <a:rPr lang="en-US" dirty="0" smtClean="0"/>
            <a:t> </a:t>
          </a:r>
          <a:r>
            <a:rPr lang="en-US" dirty="0" err="1" smtClean="0"/>
            <a:t>dinilai</a:t>
          </a:r>
          <a:r>
            <a:rPr lang="en-US" dirty="0" smtClean="0"/>
            <a:t> </a:t>
          </a:r>
          <a:r>
            <a:rPr lang="en-US" dirty="0" err="1" smtClean="0"/>
            <a:t>kembali</a:t>
          </a:r>
          <a:r>
            <a:rPr lang="en-US" dirty="0" smtClean="0"/>
            <a:t> </a:t>
          </a:r>
          <a:r>
            <a:rPr lang="en-US" dirty="0" err="1" smtClean="0"/>
            <a:t>dari</a:t>
          </a:r>
          <a:r>
            <a:rPr lang="en-US" dirty="0" smtClean="0"/>
            <a:t> </a:t>
          </a:r>
          <a:r>
            <a:rPr lang="en-US" dirty="0" err="1" smtClean="0"/>
            <a:t>sudut</a:t>
          </a:r>
          <a:r>
            <a:rPr lang="en-US" dirty="0" smtClean="0"/>
            <a:t> </a:t>
          </a:r>
          <a:r>
            <a:rPr lang="en-US" dirty="0" err="1" smtClean="0"/>
            <a:t>pandangan</a:t>
          </a:r>
          <a:r>
            <a:rPr lang="en-US" dirty="0" smtClean="0"/>
            <a:t> Islam. </a:t>
          </a:r>
          <a:r>
            <a:rPr lang="en-US" dirty="0" err="1" smtClean="0"/>
            <a:t>Kecenderungan</a:t>
          </a:r>
          <a:r>
            <a:rPr lang="en-US" dirty="0" smtClean="0"/>
            <a:t> </a:t>
          </a:r>
          <a:r>
            <a:rPr lang="en-US" dirty="0" err="1" smtClean="0"/>
            <a:t>lahirnya</a:t>
          </a:r>
          <a:r>
            <a:rPr lang="en-US" dirty="0" smtClean="0"/>
            <a:t> </a:t>
          </a:r>
          <a:r>
            <a:rPr lang="en-US" dirty="0" err="1" smtClean="0"/>
            <a:t>syariah</a:t>
          </a:r>
          <a:r>
            <a:rPr lang="en-US" dirty="0" smtClean="0"/>
            <a:t> </a:t>
          </a:r>
          <a:r>
            <a:rPr lang="en-US" dirty="0" err="1" smtClean="0"/>
            <a:t>adalah</a:t>
          </a:r>
          <a:r>
            <a:rPr lang="en-US" dirty="0" smtClean="0"/>
            <a:t> </a:t>
          </a:r>
          <a:r>
            <a:rPr lang="en-US" dirty="0" err="1" smtClean="0"/>
            <a:t>sangat</a:t>
          </a:r>
          <a:r>
            <a:rPr lang="en-US" dirty="0" smtClean="0"/>
            <a:t> </a:t>
          </a:r>
          <a:r>
            <a:rPr lang="en-US" dirty="0" err="1" smtClean="0"/>
            <a:t>baru</a:t>
          </a:r>
          <a:r>
            <a:rPr lang="en-US" dirty="0" smtClean="0"/>
            <a:t> </a:t>
          </a:r>
          <a:r>
            <a:rPr lang="en-US" dirty="0" err="1" smtClean="0"/>
            <a:t>dan</a:t>
          </a:r>
          <a:r>
            <a:rPr lang="en-US" dirty="0" smtClean="0"/>
            <a:t> </a:t>
          </a:r>
          <a:r>
            <a:rPr lang="en-US" dirty="0" err="1" smtClean="0"/>
            <a:t>para</a:t>
          </a:r>
          <a:r>
            <a:rPr lang="en-US" dirty="0" smtClean="0"/>
            <a:t> </a:t>
          </a:r>
          <a:r>
            <a:rPr lang="en-US" dirty="0" err="1" smtClean="0"/>
            <a:t>ahli</a:t>
          </a:r>
          <a:r>
            <a:rPr lang="en-US" dirty="0" smtClean="0"/>
            <a:t> </a:t>
          </a:r>
          <a:r>
            <a:rPr lang="en-US" dirty="0" err="1" smtClean="0"/>
            <a:t>akuntansi</a:t>
          </a:r>
          <a:r>
            <a:rPr lang="en-US" dirty="0" smtClean="0"/>
            <a:t> </a:t>
          </a:r>
          <a:r>
            <a:rPr lang="en-US" dirty="0" err="1" smtClean="0"/>
            <a:t>syariah</a:t>
          </a:r>
          <a:r>
            <a:rPr lang="en-US" dirty="0" smtClean="0"/>
            <a:t> </a:t>
          </a:r>
          <a:r>
            <a:rPr lang="en-US" dirty="0" err="1" smtClean="0"/>
            <a:t>belum</a:t>
          </a:r>
          <a:r>
            <a:rPr lang="en-US" dirty="0" smtClean="0"/>
            <a:t> </a:t>
          </a:r>
          <a:r>
            <a:rPr lang="en-US" dirty="0" err="1" smtClean="0"/>
            <a:t>secara</a:t>
          </a:r>
          <a:r>
            <a:rPr lang="en-US" dirty="0" smtClean="0"/>
            <a:t> </a:t>
          </a:r>
          <a:r>
            <a:rPr lang="en-US" dirty="0" err="1" smtClean="0"/>
            <a:t>jelas</a:t>
          </a:r>
          <a:r>
            <a:rPr lang="en-US" dirty="0" smtClean="0"/>
            <a:t> </a:t>
          </a:r>
          <a:r>
            <a:rPr lang="en-US" dirty="0" err="1" smtClean="0"/>
            <a:t>membuat</a:t>
          </a:r>
          <a:r>
            <a:rPr lang="en-US" dirty="0" smtClean="0"/>
            <a:t> </a:t>
          </a:r>
          <a:r>
            <a:rPr lang="en-US" dirty="0" err="1" smtClean="0"/>
            <a:t>tujuannya</a:t>
          </a:r>
          <a:r>
            <a:rPr lang="en-US" dirty="0" smtClean="0"/>
            <a:t>. </a:t>
          </a:r>
          <a:r>
            <a:rPr lang="en-US" dirty="0" err="1" smtClean="0"/>
            <a:t>Akuntansi</a:t>
          </a:r>
          <a:r>
            <a:rPr lang="en-US" dirty="0" smtClean="0"/>
            <a:t> </a:t>
          </a:r>
          <a:r>
            <a:rPr lang="en-US" dirty="0" err="1" smtClean="0"/>
            <a:t>dalam</a:t>
          </a:r>
          <a:r>
            <a:rPr lang="en-US" dirty="0" smtClean="0"/>
            <a:t> </a:t>
          </a:r>
          <a:r>
            <a:rPr lang="en-US" dirty="0" err="1" smtClean="0"/>
            <a:t>pandangan</a:t>
          </a:r>
          <a:r>
            <a:rPr lang="en-US" dirty="0" smtClean="0"/>
            <a:t> Islam </a:t>
          </a:r>
          <a:r>
            <a:rPr lang="en-US" dirty="0" err="1" smtClean="0"/>
            <a:t>adalah</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tujuan</a:t>
          </a:r>
          <a:r>
            <a:rPr lang="en-US" dirty="0" smtClean="0"/>
            <a:t> </a:t>
          </a:r>
          <a:r>
            <a:rPr lang="en-US" dirty="0" err="1" smtClean="0"/>
            <a:t>masyarakat</a:t>
          </a:r>
          <a:r>
            <a:rPr lang="en-US" dirty="0" smtClean="0"/>
            <a:t> Islam yang </a:t>
          </a:r>
          <a:r>
            <a:rPr lang="en-US" dirty="0" err="1" smtClean="0"/>
            <a:t>sempurna</a:t>
          </a:r>
          <a:r>
            <a:rPr lang="en-US" dirty="0" smtClean="0"/>
            <a:t> (Muhammad, 2005: 150-151)</a:t>
          </a:r>
          <a:endParaRPr lang="en-US" dirty="0"/>
        </a:p>
      </dgm:t>
    </dgm:pt>
    <dgm:pt modelId="{0A29E716-32D8-4E53-910C-6AE70A6C438B}" type="parTrans" cxnId="{2AE4A646-9E5A-4E58-A19E-EEEEF4A10021}">
      <dgm:prSet/>
      <dgm:spPr/>
      <dgm:t>
        <a:bodyPr/>
        <a:lstStyle/>
        <a:p>
          <a:endParaRPr lang="en-US"/>
        </a:p>
      </dgm:t>
    </dgm:pt>
    <dgm:pt modelId="{FF746A44-361E-4B12-A9E9-6FC6C2D6E752}" type="sibTrans" cxnId="{2AE4A646-9E5A-4E58-A19E-EEEEF4A10021}">
      <dgm:prSet/>
      <dgm:spPr/>
      <dgm:t>
        <a:bodyPr/>
        <a:lstStyle/>
        <a:p>
          <a:endParaRPr lang="en-US"/>
        </a:p>
      </dgm:t>
    </dgm:pt>
    <dgm:pt modelId="{DEBB1FA1-8BF7-4A00-845E-3E8C2454A168}">
      <dgm:prSet/>
      <dgm:spPr/>
      <dgm:t>
        <a:bodyPr/>
        <a:lstStyle/>
        <a:p>
          <a:pPr algn="just" rtl="0"/>
          <a:r>
            <a:rPr lang="en-US" dirty="0" err="1" smtClean="0"/>
            <a:t>Dalam</a:t>
          </a:r>
          <a:r>
            <a:rPr lang="en-US" dirty="0" smtClean="0"/>
            <a:t> </a:t>
          </a:r>
          <a:r>
            <a:rPr lang="en-US" dirty="0" err="1" smtClean="0"/>
            <a:t>hal</a:t>
          </a:r>
          <a:r>
            <a:rPr lang="en-US" dirty="0" smtClean="0"/>
            <a:t> </a:t>
          </a:r>
          <a:r>
            <a:rPr lang="en-US" dirty="0" err="1" smtClean="0"/>
            <a:t>ini</a:t>
          </a:r>
          <a:r>
            <a:rPr lang="en-US" dirty="0" smtClean="0"/>
            <a:t> </a:t>
          </a:r>
          <a:r>
            <a:rPr lang="en-US" dirty="0" err="1" smtClean="0"/>
            <a:t>mudharabah</a:t>
          </a:r>
          <a:r>
            <a:rPr lang="en-US" dirty="0" smtClean="0"/>
            <a:t> </a:t>
          </a:r>
          <a:r>
            <a:rPr lang="en-US" dirty="0" err="1" smtClean="0"/>
            <a:t>bisa</a:t>
          </a:r>
          <a:r>
            <a:rPr lang="en-US" dirty="0" smtClean="0"/>
            <a:t> </a:t>
          </a:r>
          <a:r>
            <a:rPr lang="en-US" dirty="0" err="1" smtClean="0"/>
            <a:t>dibangun</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kerjasama</a:t>
          </a:r>
          <a:r>
            <a:rPr lang="en-US" dirty="0" smtClean="0"/>
            <a:t> </a:t>
          </a:r>
          <a:r>
            <a:rPr lang="en-US" dirty="0" err="1" smtClean="0"/>
            <a:t>dimana</a:t>
          </a:r>
          <a:r>
            <a:rPr lang="en-US" dirty="0" smtClean="0"/>
            <a:t> </a:t>
          </a:r>
          <a:r>
            <a:rPr lang="en-US" dirty="0" err="1" smtClean="0"/>
            <a:t>lembaga</a:t>
          </a:r>
          <a:r>
            <a:rPr lang="en-US" dirty="0" smtClean="0"/>
            <a:t> </a:t>
          </a:r>
          <a:r>
            <a:rPr lang="en-US" dirty="0" err="1" smtClean="0"/>
            <a:t>keuangan</a:t>
          </a:r>
          <a:r>
            <a:rPr lang="en-US" dirty="0" smtClean="0"/>
            <a:t> </a:t>
          </a:r>
          <a:r>
            <a:rPr lang="en-US" dirty="0" err="1" smtClean="0"/>
            <a:t>Syariah</a:t>
          </a:r>
          <a:r>
            <a:rPr lang="en-US" dirty="0" smtClean="0"/>
            <a:t>  </a:t>
          </a:r>
          <a:r>
            <a:rPr lang="en-US" dirty="0" err="1" smtClean="0"/>
            <a:t>sebagai</a:t>
          </a:r>
          <a:r>
            <a:rPr lang="en-US" dirty="0" smtClean="0"/>
            <a:t> </a:t>
          </a:r>
          <a:r>
            <a:rPr lang="en-US" i="1" dirty="0" err="1" smtClean="0"/>
            <a:t>shohibul</a:t>
          </a:r>
          <a:r>
            <a:rPr lang="en-US" i="1" dirty="0" smtClean="0"/>
            <a:t> </a:t>
          </a:r>
          <a:r>
            <a:rPr lang="en-US" i="1" dirty="0" err="1" smtClean="0"/>
            <a:t>maal</a:t>
          </a:r>
          <a:r>
            <a:rPr lang="en-US" dirty="0" smtClean="0"/>
            <a:t> </a:t>
          </a:r>
          <a:r>
            <a:rPr lang="en-US" dirty="0" err="1" smtClean="0"/>
            <a:t>yaitu</a:t>
          </a:r>
          <a:r>
            <a:rPr lang="en-US" dirty="0" smtClean="0"/>
            <a:t> </a:t>
          </a:r>
          <a:r>
            <a:rPr lang="en-US" dirty="0" err="1" smtClean="0"/>
            <a:t>menyalurkan</a:t>
          </a:r>
          <a:r>
            <a:rPr lang="en-US" dirty="0" smtClean="0"/>
            <a:t> </a:t>
          </a:r>
          <a:r>
            <a:rPr lang="en-US" dirty="0" err="1" smtClean="0"/>
            <a:t>dana</a:t>
          </a:r>
          <a:r>
            <a:rPr lang="en-US" dirty="0" smtClean="0"/>
            <a:t> </a:t>
          </a:r>
          <a:r>
            <a:rPr lang="en-US" dirty="0" err="1" smtClean="0"/>
            <a:t>kepada</a:t>
          </a:r>
          <a:r>
            <a:rPr lang="en-US" dirty="0" smtClean="0"/>
            <a:t> </a:t>
          </a:r>
          <a:r>
            <a:rPr lang="en-US" dirty="0" err="1" smtClean="0"/>
            <a:t>nasabah</a:t>
          </a:r>
          <a:r>
            <a:rPr lang="en-US" dirty="0" smtClean="0"/>
            <a:t> yang </a:t>
          </a:r>
          <a:r>
            <a:rPr lang="en-US" dirty="0" err="1" smtClean="0"/>
            <a:t>dikenal</a:t>
          </a:r>
          <a:r>
            <a:rPr lang="en-US" dirty="0" smtClean="0"/>
            <a:t> </a:t>
          </a:r>
          <a:r>
            <a:rPr lang="en-US" dirty="0" err="1" smtClean="0"/>
            <a:t>dengan</a:t>
          </a:r>
          <a:r>
            <a:rPr lang="en-US" dirty="0" smtClean="0"/>
            <a:t> </a:t>
          </a:r>
          <a:r>
            <a:rPr lang="en-US" dirty="0" err="1" smtClean="0"/>
            <a:t>sebutan</a:t>
          </a:r>
          <a:r>
            <a:rPr lang="en-US" dirty="0" smtClean="0"/>
            <a:t> </a:t>
          </a:r>
          <a:r>
            <a:rPr lang="en-US" i="1" dirty="0" err="1" smtClean="0"/>
            <a:t>mudharib</a:t>
          </a:r>
          <a:r>
            <a:rPr lang="en-US" dirty="0" smtClean="0"/>
            <a:t> </a:t>
          </a:r>
          <a:r>
            <a:rPr lang="en-US" dirty="0" err="1" smtClean="0"/>
            <a:t>dalam</a:t>
          </a:r>
          <a:r>
            <a:rPr lang="en-US" dirty="0" smtClean="0"/>
            <a:t> </a:t>
          </a:r>
          <a:r>
            <a:rPr lang="en-US" dirty="0" err="1" smtClean="0"/>
            <a:t>bentuk</a:t>
          </a:r>
          <a:r>
            <a:rPr lang="en-US" dirty="0" smtClean="0"/>
            <a:t> modal </a:t>
          </a:r>
          <a:r>
            <a:rPr lang="en-US" dirty="0" err="1" smtClean="0"/>
            <a:t>kerja</a:t>
          </a:r>
          <a:r>
            <a:rPr lang="en-US" dirty="0" smtClean="0"/>
            <a:t> yang </a:t>
          </a:r>
          <a:r>
            <a:rPr lang="en-US" dirty="0" err="1" smtClean="0"/>
            <a:t>mana</a:t>
          </a:r>
          <a:r>
            <a:rPr lang="en-US" dirty="0" smtClean="0"/>
            <a:t> </a:t>
          </a:r>
          <a:r>
            <a:rPr lang="en-US" dirty="0" err="1" smtClean="0"/>
            <a:t>keuntungannya</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prinsip</a:t>
          </a:r>
          <a:r>
            <a:rPr lang="en-US" dirty="0" smtClean="0"/>
            <a:t> </a:t>
          </a:r>
          <a:r>
            <a:rPr lang="en-US" dirty="0" err="1" smtClean="0"/>
            <a:t>bagi</a:t>
          </a:r>
          <a:r>
            <a:rPr lang="en-US" dirty="0" smtClean="0"/>
            <a:t> </a:t>
          </a:r>
          <a:r>
            <a:rPr lang="en-US" dirty="0" err="1" smtClean="0"/>
            <a:t>hasil</a:t>
          </a:r>
          <a:r>
            <a:rPr lang="en-US" dirty="0" smtClean="0"/>
            <a:t> </a:t>
          </a:r>
          <a:r>
            <a:rPr lang="en-US" dirty="0" err="1" smtClean="0"/>
            <a:t>sehingga</a:t>
          </a:r>
          <a:r>
            <a:rPr lang="en-US" dirty="0" smtClean="0"/>
            <a:t> </a:t>
          </a:r>
          <a:r>
            <a:rPr lang="en-US" dirty="0" err="1" smtClean="0"/>
            <a:t>baik</a:t>
          </a:r>
          <a:r>
            <a:rPr lang="en-US" dirty="0" smtClean="0"/>
            <a:t> </a:t>
          </a:r>
          <a:r>
            <a:rPr lang="en-US" dirty="0" err="1" smtClean="0"/>
            <a:t>lembaga</a:t>
          </a:r>
          <a:r>
            <a:rPr lang="en-US" dirty="0" smtClean="0"/>
            <a:t> </a:t>
          </a:r>
          <a:r>
            <a:rPr lang="en-US" dirty="0" err="1" smtClean="0"/>
            <a:t>keuangan</a:t>
          </a:r>
          <a:r>
            <a:rPr lang="en-US" dirty="0" smtClean="0"/>
            <a:t> </a:t>
          </a:r>
          <a:r>
            <a:rPr lang="en-US" dirty="0" err="1" smtClean="0"/>
            <a:t>maupun</a:t>
          </a:r>
          <a:r>
            <a:rPr lang="en-US" dirty="0" smtClean="0"/>
            <a:t> </a:t>
          </a:r>
          <a:r>
            <a:rPr lang="en-US" dirty="0" err="1" smtClean="0"/>
            <a:t>nasabah</a:t>
          </a:r>
          <a:r>
            <a:rPr lang="en-US" dirty="0" smtClean="0"/>
            <a:t> </a:t>
          </a:r>
          <a:r>
            <a:rPr lang="en-US" dirty="0" err="1" smtClean="0"/>
            <a:t>sama-sama</a:t>
          </a:r>
          <a:r>
            <a:rPr lang="en-US" dirty="0" smtClean="0"/>
            <a:t> </a:t>
          </a:r>
          <a:r>
            <a:rPr lang="en-US" dirty="0" err="1" smtClean="0"/>
            <a:t>mendapatkan</a:t>
          </a:r>
          <a:r>
            <a:rPr lang="en-US" dirty="0" smtClean="0"/>
            <a:t> </a:t>
          </a:r>
          <a:r>
            <a:rPr lang="en-US" dirty="0" err="1" smtClean="0"/>
            <a:t>keuntungan</a:t>
          </a:r>
          <a:r>
            <a:rPr lang="en-US" dirty="0" smtClean="0"/>
            <a:t> </a:t>
          </a:r>
          <a:r>
            <a:rPr lang="en-US" dirty="0" err="1" smtClean="0"/>
            <a:t>dan</a:t>
          </a:r>
          <a:r>
            <a:rPr lang="en-US" dirty="0" smtClean="0"/>
            <a:t> </a:t>
          </a:r>
          <a:r>
            <a:rPr lang="en-US" dirty="0" err="1" smtClean="0"/>
            <a:t>tidak</a:t>
          </a:r>
          <a:r>
            <a:rPr lang="en-US" dirty="0" smtClean="0"/>
            <a:t> </a:t>
          </a:r>
          <a:r>
            <a:rPr lang="en-US" dirty="0" err="1" smtClean="0"/>
            <a:t>ada</a:t>
          </a:r>
          <a:r>
            <a:rPr lang="en-US" dirty="0" smtClean="0"/>
            <a:t> yang </a:t>
          </a:r>
          <a:r>
            <a:rPr lang="en-US" dirty="0" err="1" smtClean="0"/>
            <a:t>merasa</a:t>
          </a:r>
          <a:r>
            <a:rPr lang="en-US" dirty="0" smtClean="0"/>
            <a:t> </a:t>
          </a:r>
          <a:r>
            <a:rPr lang="en-US" dirty="0" err="1" smtClean="0"/>
            <a:t>dirugikan</a:t>
          </a:r>
          <a:endParaRPr lang="en-US" dirty="0"/>
        </a:p>
      </dgm:t>
    </dgm:pt>
    <dgm:pt modelId="{6C707B5B-7F63-4EFB-BDB9-D032804154FC}" type="parTrans" cxnId="{18D91A0C-BAE1-43C8-8376-110F9D4CA07C}">
      <dgm:prSet/>
      <dgm:spPr/>
      <dgm:t>
        <a:bodyPr/>
        <a:lstStyle/>
        <a:p>
          <a:endParaRPr lang="en-US"/>
        </a:p>
      </dgm:t>
    </dgm:pt>
    <dgm:pt modelId="{82152149-8183-44ED-8EF6-2E243A7896AD}" type="sibTrans" cxnId="{18D91A0C-BAE1-43C8-8376-110F9D4CA07C}">
      <dgm:prSet/>
      <dgm:spPr/>
      <dgm:t>
        <a:bodyPr/>
        <a:lstStyle/>
        <a:p>
          <a:endParaRPr lang="en-US"/>
        </a:p>
      </dgm:t>
    </dgm:pt>
    <dgm:pt modelId="{2F4BEF70-83BE-4E1B-9C44-F85BC9FC2BB5}" type="pres">
      <dgm:prSet presAssocID="{06CCD6A6-1480-46E1-AED8-23C44A7C64FC}" presName="Name0" presStyleCnt="0">
        <dgm:presLayoutVars>
          <dgm:chMax val="7"/>
          <dgm:dir/>
          <dgm:animLvl val="lvl"/>
          <dgm:resizeHandles val="exact"/>
        </dgm:presLayoutVars>
      </dgm:prSet>
      <dgm:spPr/>
      <dgm:t>
        <a:bodyPr/>
        <a:lstStyle/>
        <a:p>
          <a:endParaRPr lang="en-US"/>
        </a:p>
      </dgm:t>
    </dgm:pt>
    <dgm:pt modelId="{C4A8F91B-352E-4613-9315-9D503BDBCCE3}" type="pres">
      <dgm:prSet presAssocID="{D2717F85-E693-42AB-A1AB-CF636862A8A3}" presName="circle1" presStyleLbl="node1" presStyleIdx="0" presStyleCnt="2" custScaleX="95466"/>
      <dgm:spPr/>
    </dgm:pt>
    <dgm:pt modelId="{A4188FB8-AD46-47B0-9FFE-3E761B668364}" type="pres">
      <dgm:prSet presAssocID="{D2717F85-E693-42AB-A1AB-CF636862A8A3}" presName="space" presStyleCnt="0"/>
      <dgm:spPr/>
    </dgm:pt>
    <dgm:pt modelId="{441371C7-B6AD-4077-9643-154C8E6A1582}" type="pres">
      <dgm:prSet presAssocID="{D2717F85-E693-42AB-A1AB-CF636862A8A3}" presName="rect1" presStyleLbl="alignAcc1" presStyleIdx="0" presStyleCnt="2" custScaleY="100753"/>
      <dgm:spPr/>
      <dgm:t>
        <a:bodyPr/>
        <a:lstStyle/>
        <a:p>
          <a:endParaRPr lang="en-US"/>
        </a:p>
      </dgm:t>
    </dgm:pt>
    <dgm:pt modelId="{7FD3F675-6402-40C3-B78C-4165EC078E20}" type="pres">
      <dgm:prSet presAssocID="{DEBB1FA1-8BF7-4A00-845E-3E8C2454A168}" presName="vertSpace2" presStyleLbl="node1" presStyleIdx="0" presStyleCnt="2"/>
      <dgm:spPr/>
    </dgm:pt>
    <dgm:pt modelId="{D3FBCE86-7099-4D8E-AA1B-2181311EFA01}" type="pres">
      <dgm:prSet presAssocID="{DEBB1FA1-8BF7-4A00-845E-3E8C2454A168}" presName="circle2" presStyleLbl="node1" presStyleIdx="1" presStyleCnt="2"/>
      <dgm:spPr/>
    </dgm:pt>
    <dgm:pt modelId="{C4422C36-8A53-4FB9-BE76-A6F9389AA647}" type="pres">
      <dgm:prSet presAssocID="{DEBB1FA1-8BF7-4A00-845E-3E8C2454A168}" presName="rect2" presStyleLbl="alignAcc1" presStyleIdx="1" presStyleCnt="2"/>
      <dgm:spPr/>
      <dgm:t>
        <a:bodyPr/>
        <a:lstStyle/>
        <a:p>
          <a:endParaRPr lang="en-US"/>
        </a:p>
      </dgm:t>
    </dgm:pt>
    <dgm:pt modelId="{AB6A1DEC-B989-4BCC-8C9A-40814D1ED07E}" type="pres">
      <dgm:prSet presAssocID="{D2717F85-E693-42AB-A1AB-CF636862A8A3}" presName="rect1ParTxNoCh" presStyleLbl="alignAcc1" presStyleIdx="1" presStyleCnt="2">
        <dgm:presLayoutVars>
          <dgm:chMax val="1"/>
          <dgm:bulletEnabled val="1"/>
        </dgm:presLayoutVars>
      </dgm:prSet>
      <dgm:spPr/>
      <dgm:t>
        <a:bodyPr/>
        <a:lstStyle/>
        <a:p>
          <a:endParaRPr lang="en-US"/>
        </a:p>
      </dgm:t>
    </dgm:pt>
    <dgm:pt modelId="{7867E0D0-9F12-454D-AB3A-60B3376C6BE1}" type="pres">
      <dgm:prSet presAssocID="{DEBB1FA1-8BF7-4A00-845E-3E8C2454A168}" presName="rect2ParTxNoCh" presStyleLbl="alignAcc1" presStyleIdx="1" presStyleCnt="2">
        <dgm:presLayoutVars>
          <dgm:chMax val="1"/>
          <dgm:bulletEnabled val="1"/>
        </dgm:presLayoutVars>
      </dgm:prSet>
      <dgm:spPr/>
      <dgm:t>
        <a:bodyPr/>
        <a:lstStyle/>
        <a:p>
          <a:endParaRPr lang="en-US"/>
        </a:p>
      </dgm:t>
    </dgm:pt>
  </dgm:ptLst>
  <dgm:cxnLst>
    <dgm:cxn modelId="{18D91A0C-BAE1-43C8-8376-110F9D4CA07C}" srcId="{06CCD6A6-1480-46E1-AED8-23C44A7C64FC}" destId="{DEBB1FA1-8BF7-4A00-845E-3E8C2454A168}" srcOrd="1" destOrd="0" parTransId="{6C707B5B-7F63-4EFB-BDB9-D032804154FC}" sibTransId="{82152149-8183-44ED-8EF6-2E243A7896AD}"/>
    <dgm:cxn modelId="{2AE4A646-9E5A-4E58-A19E-EEEEF4A10021}" srcId="{06CCD6A6-1480-46E1-AED8-23C44A7C64FC}" destId="{D2717F85-E693-42AB-A1AB-CF636862A8A3}" srcOrd="0" destOrd="0" parTransId="{0A29E716-32D8-4E53-910C-6AE70A6C438B}" sibTransId="{FF746A44-361E-4B12-A9E9-6FC6C2D6E752}"/>
    <dgm:cxn modelId="{259108CF-41DD-4A0D-B2DC-28CD7C6F3CDC}" type="presOf" srcId="{D2717F85-E693-42AB-A1AB-CF636862A8A3}" destId="{441371C7-B6AD-4077-9643-154C8E6A1582}" srcOrd="0" destOrd="0" presId="urn:microsoft.com/office/officeart/2005/8/layout/target3"/>
    <dgm:cxn modelId="{DF4D6B7D-11B5-4137-937C-1C391B832176}" type="presOf" srcId="{DEBB1FA1-8BF7-4A00-845E-3E8C2454A168}" destId="{C4422C36-8A53-4FB9-BE76-A6F9389AA647}" srcOrd="0" destOrd="0" presId="urn:microsoft.com/office/officeart/2005/8/layout/target3"/>
    <dgm:cxn modelId="{8753E975-AE75-474D-8896-A44C815BE0EC}" type="presOf" srcId="{06CCD6A6-1480-46E1-AED8-23C44A7C64FC}" destId="{2F4BEF70-83BE-4E1B-9C44-F85BC9FC2BB5}" srcOrd="0" destOrd="0" presId="urn:microsoft.com/office/officeart/2005/8/layout/target3"/>
    <dgm:cxn modelId="{AD21D28E-B14D-48C3-9B28-9AF3949A24DF}" type="presOf" srcId="{DEBB1FA1-8BF7-4A00-845E-3E8C2454A168}" destId="{7867E0D0-9F12-454D-AB3A-60B3376C6BE1}" srcOrd="1" destOrd="0" presId="urn:microsoft.com/office/officeart/2005/8/layout/target3"/>
    <dgm:cxn modelId="{AC9423AE-74A8-41B9-B916-D344F09D287D}" type="presOf" srcId="{D2717F85-E693-42AB-A1AB-CF636862A8A3}" destId="{AB6A1DEC-B989-4BCC-8C9A-40814D1ED07E}" srcOrd="1" destOrd="0" presId="urn:microsoft.com/office/officeart/2005/8/layout/target3"/>
    <dgm:cxn modelId="{0AD22721-558F-4ABA-895C-695697B89F65}" type="presParOf" srcId="{2F4BEF70-83BE-4E1B-9C44-F85BC9FC2BB5}" destId="{C4A8F91B-352E-4613-9315-9D503BDBCCE3}" srcOrd="0" destOrd="0" presId="urn:microsoft.com/office/officeart/2005/8/layout/target3"/>
    <dgm:cxn modelId="{FD7A5BA9-1D59-43B1-8946-CC86BA0858EA}" type="presParOf" srcId="{2F4BEF70-83BE-4E1B-9C44-F85BC9FC2BB5}" destId="{A4188FB8-AD46-47B0-9FFE-3E761B668364}" srcOrd="1" destOrd="0" presId="urn:microsoft.com/office/officeart/2005/8/layout/target3"/>
    <dgm:cxn modelId="{2D09E677-2975-4791-859E-05461C1D5D60}" type="presParOf" srcId="{2F4BEF70-83BE-4E1B-9C44-F85BC9FC2BB5}" destId="{441371C7-B6AD-4077-9643-154C8E6A1582}" srcOrd="2" destOrd="0" presId="urn:microsoft.com/office/officeart/2005/8/layout/target3"/>
    <dgm:cxn modelId="{84A7E65F-9FE7-4AA6-8EEA-2FDB6CE92F9F}" type="presParOf" srcId="{2F4BEF70-83BE-4E1B-9C44-F85BC9FC2BB5}" destId="{7FD3F675-6402-40C3-B78C-4165EC078E20}" srcOrd="3" destOrd="0" presId="urn:microsoft.com/office/officeart/2005/8/layout/target3"/>
    <dgm:cxn modelId="{F71849DA-2520-4275-A277-3E35E1A9C715}" type="presParOf" srcId="{2F4BEF70-83BE-4E1B-9C44-F85BC9FC2BB5}" destId="{D3FBCE86-7099-4D8E-AA1B-2181311EFA01}" srcOrd="4" destOrd="0" presId="urn:microsoft.com/office/officeart/2005/8/layout/target3"/>
    <dgm:cxn modelId="{5FD95384-F148-48FC-8D82-4AD71D1CB688}" type="presParOf" srcId="{2F4BEF70-83BE-4E1B-9C44-F85BC9FC2BB5}" destId="{C4422C36-8A53-4FB9-BE76-A6F9389AA647}" srcOrd="5" destOrd="0" presId="urn:microsoft.com/office/officeart/2005/8/layout/target3"/>
    <dgm:cxn modelId="{D49C13AF-B136-47E9-8397-A44EA9E913B0}" type="presParOf" srcId="{2F4BEF70-83BE-4E1B-9C44-F85BC9FC2BB5}" destId="{AB6A1DEC-B989-4BCC-8C9A-40814D1ED07E}" srcOrd="6" destOrd="0" presId="urn:microsoft.com/office/officeart/2005/8/layout/target3"/>
    <dgm:cxn modelId="{FFA4958B-83CF-4FB8-86AC-EBE38356E75F}" type="presParOf" srcId="{2F4BEF70-83BE-4E1B-9C44-F85BC9FC2BB5}" destId="{7867E0D0-9F12-454D-AB3A-60B3376C6BE1}"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456789-7B5E-448A-A6F6-39E6314F27B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B31B1FAC-7645-4B84-AC60-05E660C49D39}">
      <dgm:prSet/>
      <dgm:spPr/>
      <dgm:t>
        <a:bodyPr/>
        <a:lstStyle/>
        <a:p>
          <a:pPr rtl="0"/>
          <a:r>
            <a:rPr lang="en-US" i="1" dirty="0" err="1" smtClean="0"/>
            <a:t>Mudharabah</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akronim</a:t>
          </a:r>
          <a:r>
            <a:rPr lang="en-US" dirty="0" smtClean="0"/>
            <a:t>, “</a:t>
          </a:r>
          <a:r>
            <a:rPr lang="en-US" i="1" dirty="0" smtClean="0"/>
            <a:t>Ad-</a:t>
          </a:r>
          <a:r>
            <a:rPr lang="en-US" i="1" dirty="0" err="1" smtClean="0"/>
            <a:t>dhorbu</a:t>
          </a:r>
          <a:r>
            <a:rPr lang="en-US" i="1" dirty="0" smtClean="0"/>
            <a:t> </a:t>
          </a:r>
          <a:r>
            <a:rPr lang="en-US" i="1" dirty="0" err="1" smtClean="0"/>
            <a:t>fi</a:t>
          </a:r>
          <a:r>
            <a:rPr lang="en-US" i="1" dirty="0" smtClean="0"/>
            <a:t> ’l </a:t>
          </a:r>
          <a:r>
            <a:rPr lang="en-US" i="1" dirty="0" err="1" smtClean="0"/>
            <a:t>ardhi</a:t>
          </a:r>
          <a:r>
            <a:rPr lang="en-US" dirty="0" smtClean="0"/>
            <a:t>”, </a:t>
          </a:r>
          <a:r>
            <a:rPr lang="en-US" dirty="0" err="1" smtClean="0"/>
            <a:t>bepergian</a:t>
          </a:r>
          <a:r>
            <a:rPr lang="en-US" dirty="0" smtClean="0"/>
            <a:t> </a:t>
          </a:r>
          <a:r>
            <a:rPr lang="en-US" dirty="0" err="1" smtClean="0"/>
            <a:t>untuk</a:t>
          </a:r>
          <a:r>
            <a:rPr lang="en-US" dirty="0" smtClean="0"/>
            <a:t> </a:t>
          </a:r>
          <a:r>
            <a:rPr lang="en-US" dirty="0" err="1" smtClean="0"/>
            <a:t>berdagangan</a:t>
          </a:r>
          <a:r>
            <a:rPr lang="en-US" dirty="0" smtClean="0"/>
            <a:t>. </a:t>
          </a:r>
          <a:r>
            <a:rPr lang="en-US" dirty="0" err="1" smtClean="0"/>
            <a:t>Sinonim</a:t>
          </a:r>
          <a:r>
            <a:rPr lang="en-US" dirty="0" smtClean="0"/>
            <a:t> </a:t>
          </a:r>
          <a:r>
            <a:rPr lang="en-US" dirty="0" err="1" smtClean="0"/>
            <a:t>kata</a:t>
          </a:r>
          <a:r>
            <a:rPr lang="en-US" dirty="0" smtClean="0"/>
            <a:t> </a:t>
          </a:r>
          <a:r>
            <a:rPr lang="en-US" dirty="0" err="1" smtClean="0"/>
            <a:t>ini</a:t>
          </a:r>
          <a:r>
            <a:rPr lang="en-US" dirty="0" smtClean="0"/>
            <a:t> </a:t>
          </a:r>
          <a:r>
            <a:rPr lang="en-US" dirty="0" err="1" smtClean="0"/>
            <a:t>ialah</a:t>
          </a:r>
          <a:r>
            <a:rPr lang="en-US" dirty="0" smtClean="0"/>
            <a:t> </a:t>
          </a:r>
          <a:r>
            <a:rPr lang="en-US" dirty="0" err="1" smtClean="0"/>
            <a:t>qiradh</a:t>
          </a:r>
          <a:r>
            <a:rPr lang="en-US" dirty="0" smtClean="0"/>
            <a:t>, yang </a:t>
          </a:r>
          <a:r>
            <a:rPr lang="en-US" dirty="0" err="1" smtClean="0"/>
            <a:t>berasal</a:t>
          </a:r>
          <a:r>
            <a:rPr lang="en-US" dirty="0" smtClean="0"/>
            <a:t> </a:t>
          </a:r>
          <a:r>
            <a:rPr lang="en-US" dirty="0" err="1" smtClean="0"/>
            <a:t>dari</a:t>
          </a:r>
          <a:r>
            <a:rPr lang="en-US" dirty="0" smtClean="0"/>
            <a:t> </a:t>
          </a:r>
          <a:r>
            <a:rPr lang="en-US" dirty="0" err="1" smtClean="0"/>
            <a:t>kata</a:t>
          </a:r>
          <a:r>
            <a:rPr lang="en-US" dirty="0" smtClean="0"/>
            <a:t> </a:t>
          </a:r>
          <a:r>
            <a:rPr lang="en-US" i="1" dirty="0" smtClean="0"/>
            <a:t>Al-</a:t>
          </a:r>
          <a:r>
            <a:rPr lang="en-US" i="1" dirty="0" err="1" smtClean="0"/>
            <a:t>Qardhu</a:t>
          </a:r>
          <a:r>
            <a:rPr lang="en-US" dirty="0" smtClean="0"/>
            <a:t> </a:t>
          </a:r>
          <a:r>
            <a:rPr lang="en-US" dirty="0" err="1" smtClean="0"/>
            <a:t>atau</a:t>
          </a:r>
          <a:r>
            <a:rPr lang="en-US" dirty="0" smtClean="0"/>
            <a:t> </a:t>
          </a:r>
          <a:r>
            <a:rPr lang="en-US" dirty="0" err="1" smtClean="0"/>
            <a:t>potongan</a:t>
          </a:r>
          <a:r>
            <a:rPr lang="en-US" dirty="0" smtClean="0"/>
            <a:t>, </a:t>
          </a:r>
          <a:r>
            <a:rPr lang="en-US" dirty="0" err="1" smtClean="0"/>
            <a:t>karena</a:t>
          </a:r>
          <a:r>
            <a:rPr lang="en-US" dirty="0" smtClean="0"/>
            <a:t> </a:t>
          </a:r>
          <a:r>
            <a:rPr lang="en-US" dirty="0" err="1" smtClean="0"/>
            <a:t>pemilik</a:t>
          </a:r>
          <a:r>
            <a:rPr lang="en-US" dirty="0" smtClean="0"/>
            <a:t> </a:t>
          </a:r>
          <a:r>
            <a:rPr lang="en-US" dirty="0" err="1" smtClean="0"/>
            <a:t>memotong</a:t>
          </a:r>
          <a:r>
            <a:rPr lang="en-US" dirty="0" smtClean="0"/>
            <a:t> </a:t>
          </a:r>
          <a:r>
            <a:rPr lang="en-US" dirty="0" err="1" smtClean="0"/>
            <a:t>sebagian</a:t>
          </a:r>
          <a:r>
            <a:rPr lang="en-US" dirty="0" smtClean="0"/>
            <a:t> </a:t>
          </a:r>
          <a:r>
            <a:rPr lang="en-US" dirty="0" err="1" smtClean="0"/>
            <a:t>hartanya</a:t>
          </a:r>
          <a:r>
            <a:rPr lang="en-US" dirty="0" smtClean="0"/>
            <a:t> </a:t>
          </a:r>
          <a:r>
            <a:rPr lang="en-US" dirty="0" err="1" smtClean="0"/>
            <a:t>untuk</a:t>
          </a:r>
          <a:r>
            <a:rPr lang="en-US" dirty="0" smtClean="0"/>
            <a:t> </a:t>
          </a:r>
          <a:r>
            <a:rPr lang="en-US" dirty="0" err="1" smtClean="0"/>
            <a:t>diperdagangkan</a:t>
          </a:r>
          <a:r>
            <a:rPr lang="en-US" dirty="0" smtClean="0"/>
            <a:t> </a:t>
          </a:r>
          <a:r>
            <a:rPr lang="en-US" dirty="0" err="1" smtClean="0"/>
            <a:t>dan</a:t>
          </a:r>
          <a:r>
            <a:rPr lang="en-US" dirty="0" smtClean="0"/>
            <a:t> </a:t>
          </a:r>
          <a:r>
            <a:rPr lang="en-US" dirty="0" err="1" smtClean="0"/>
            <a:t>memperoleh</a:t>
          </a:r>
          <a:r>
            <a:rPr lang="en-US" dirty="0" smtClean="0"/>
            <a:t> </a:t>
          </a:r>
          <a:r>
            <a:rPr lang="en-US" dirty="0" err="1" smtClean="0"/>
            <a:t>sebagian</a:t>
          </a:r>
          <a:r>
            <a:rPr lang="en-US" dirty="0" smtClean="0"/>
            <a:t> </a:t>
          </a:r>
          <a:r>
            <a:rPr lang="en-US" dirty="0" err="1" smtClean="0"/>
            <a:t>keuntungannya</a:t>
          </a:r>
          <a:r>
            <a:rPr lang="en-US" dirty="0" smtClean="0"/>
            <a:t>, </a:t>
          </a:r>
          <a:r>
            <a:rPr lang="en-US" dirty="0" err="1" smtClean="0"/>
            <a:t>dan</a:t>
          </a:r>
          <a:r>
            <a:rPr lang="en-US" dirty="0" smtClean="0"/>
            <a:t> </a:t>
          </a:r>
          <a:r>
            <a:rPr lang="en-US" dirty="0" err="1" smtClean="0"/>
            <a:t>sering</a:t>
          </a:r>
          <a:r>
            <a:rPr lang="en-US" dirty="0" smtClean="0"/>
            <a:t> pula </a:t>
          </a:r>
          <a:r>
            <a:rPr lang="en-US" dirty="0" err="1" smtClean="0"/>
            <a:t>disebut</a:t>
          </a:r>
          <a:r>
            <a:rPr lang="en-US" dirty="0" smtClean="0"/>
            <a:t> </a:t>
          </a:r>
          <a:r>
            <a:rPr lang="en-US" dirty="0" err="1" smtClean="0"/>
            <a:t>dengan</a:t>
          </a:r>
          <a:r>
            <a:rPr lang="en-US" dirty="0" smtClean="0"/>
            <a:t> </a:t>
          </a:r>
          <a:r>
            <a:rPr lang="en-US" dirty="0" err="1" smtClean="0"/>
            <a:t>kata</a:t>
          </a:r>
          <a:r>
            <a:rPr lang="en-US" dirty="0" smtClean="0"/>
            <a:t> </a:t>
          </a:r>
          <a:r>
            <a:rPr lang="en-US" dirty="0" err="1" smtClean="0"/>
            <a:t>muamalah</a:t>
          </a:r>
          <a:endParaRPr lang="en-US" dirty="0"/>
        </a:p>
      </dgm:t>
    </dgm:pt>
    <dgm:pt modelId="{E3DEF57D-D491-4E59-899E-E22A115501CA}" type="parTrans" cxnId="{DFBA284F-C95B-4851-996B-3A86AF2B32D5}">
      <dgm:prSet/>
      <dgm:spPr/>
      <dgm:t>
        <a:bodyPr/>
        <a:lstStyle/>
        <a:p>
          <a:endParaRPr lang="en-US"/>
        </a:p>
      </dgm:t>
    </dgm:pt>
    <dgm:pt modelId="{7D82415F-1A8A-400B-BF21-7C1AF537E95D}" type="sibTrans" cxnId="{DFBA284F-C95B-4851-996B-3A86AF2B32D5}">
      <dgm:prSet/>
      <dgm:spPr/>
      <dgm:t>
        <a:bodyPr/>
        <a:lstStyle/>
        <a:p>
          <a:endParaRPr lang="en-US"/>
        </a:p>
      </dgm:t>
    </dgm:pt>
    <dgm:pt modelId="{EA2A5057-3BDC-44AE-8FD5-BAD6D3B87267}" type="pres">
      <dgm:prSet presAssocID="{8E456789-7B5E-448A-A6F6-39E6314F27B1}" presName="CompostProcess" presStyleCnt="0">
        <dgm:presLayoutVars>
          <dgm:dir/>
          <dgm:resizeHandles val="exact"/>
        </dgm:presLayoutVars>
      </dgm:prSet>
      <dgm:spPr/>
      <dgm:t>
        <a:bodyPr/>
        <a:lstStyle/>
        <a:p>
          <a:endParaRPr lang="en-US"/>
        </a:p>
      </dgm:t>
    </dgm:pt>
    <dgm:pt modelId="{920A946D-90FC-47A3-AC88-9F4E8C074130}" type="pres">
      <dgm:prSet presAssocID="{8E456789-7B5E-448A-A6F6-39E6314F27B1}" presName="arrow" presStyleLbl="bgShp" presStyleIdx="0" presStyleCnt="1"/>
      <dgm:spPr/>
    </dgm:pt>
    <dgm:pt modelId="{1A1369CC-208B-4E4A-BF97-4D6B1E6B7AF8}" type="pres">
      <dgm:prSet presAssocID="{8E456789-7B5E-448A-A6F6-39E6314F27B1}" presName="linearProcess" presStyleCnt="0"/>
      <dgm:spPr/>
    </dgm:pt>
    <dgm:pt modelId="{B2053BF8-0CCF-4337-86DD-43DC25F9884B}" type="pres">
      <dgm:prSet presAssocID="{B31B1FAC-7645-4B84-AC60-05E660C49D39}" presName="textNode" presStyleLbl="node1" presStyleIdx="0" presStyleCnt="1" custScaleX="90489" custScaleY="162467">
        <dgm:presLayoutVars>
          <dgm:bulletEnabled val="1"/>
        </dgm:presLayoutVars>
      </dgm:prSet>
      <dgm:spPr/>
      <dgm:t>
        <a:bodyPr/>
        <a:lstStyle/>
        <a:p>
          <a:endParaRPr lang="en-US"/>
        </a:p>
      </dgm:t>
    </dgm:pt>
  </dgm:ptLst>
  <dgm:cxnLst>
    <dgm:cxn modelId="{DFBA284F-C95B-4851-996B-3A86AF2B32D5}" srcId="{8E456789-7B5E-448A-A6F6-39E6314F27B1}" destId="{B31B1FAC-7645-4B84-AC60-05E660C49D39}" srcOrd="0" destOrd="0" parTransId="{E3DEF57D-D491-4E59-899E-E22A115501CA}" sibTransId="{7D82415F-1A8A-400B-BF21-7C1AF537E95D}"/>
    <dgm:cxn modelId="{B8510752-705D-4E98-BE3F-FC6F9090C2D9}" type="presOf" srcId="{B31B1FAC-7645-4B84-AC60-05E660C49D39}" destId="{B2053BF8-0CCF-4337-86DD-43DC25F9884B}" srcOrd="0" destOrd="0" presId="urn:microsoft.com/office/officeart/2005/8/layout/hProcess9"/>
    <dgm:cxn modelId="{9019BDAD-D1DF-409F-8502-491DD6AE045F}" type="presOf" srcId="{8E456789-7B5E-448A-A6F6-39E6314F27B1}" destId="{EA2A5057-3BDC-44AE-8FD5-BAD6D3B87267}" srcOrd="0" destOrd="0" presId="urn:microsoft.com/office/officeart/2005/8/layout/hProcess9"/>
    <dgm:cxn modelId="{54770CD0-EAF0-4DEB-B47A-CD631AC0D1AE}" type="presParOf" srcId="{EA2A5057-3BDC-44AE-8FD5-BAD6D3B87267}" destId="{920A946D-90FC-47A3-AC88-9F4E8C074130}" srcOrd="0" destOrd="0" presId="urn:microsoft.com/office/officeart/2005/8/layout/hProcess9"/>
    <dgm:cxn modelId="{386153B6-1BDE-491E-A83D-C593427A2F9F}" type="presParOf" srcId="{EA2A5057-3BDC-44AE-8FD5-BAD6D3B87267}" destId="{1A1369CC-208B-4E4A-BF97-4D6B1E6B7AF8}" srcOrd="1" destOrd="0" presId="urn:microsoft.com/office/officeart/2005/8/layout/hProcess9"/>
    <dgm:cxn modelId="{8C4ADC1D-4BA1-4D59-8DC3-A934F111E2EE}" type="presParOf" srcId="{1A1369CC-208B-4E4A-BF97-4D6B1E6B7AF8}" destId="{B2053BF8-0CCF-4337-86DD-43DC25F9884B}"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E8674B7-A7C6-4955-A073-2AB3368448FB}"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id-ID"/>
        </a:p>
      </dgm:t>
    </dgm:pt>
    <dgm:pt modelId="{CC1638E0-6CFC-4B38-9A03-D69F66CFC38C}">
      <dgm:prSet phldrT="[Text]"/>
      <dgm:spPr/>
      <dgm:t>
        <a:bodyPr/>
        <a:lstStyle/>
        <a:p>
          <a:r>
            <a:rPr lang="id-ID" dirty="0" smtClean="0"/>
            <a:t>PSAK No. 59</a:t>
          </a:r>
          <a:endParaRPr lang="id-ID" dirty="0"/>
        </a:p>
      </dgm:t>
    </dgm:pt>
    <dgm:pt modelId="{4B58F47E-B67E-4E7D-A4F3-B7E495D45C73}" type="parTrans" cxnId="{9C520585-CC25-4ECB-83D7-9CFD004C7BA5}">
      <dgm:prSet/>
      <dgm:spPr/>
      <dgm:t>
        <a:bodyPr/>
        <a:lstStyle/>
        <a:p>
          <a:endParaRPr lang="id-ID"/>
        </a:p>
      </dgm:t>
    </dgm:pt>
    <dgm:pt modelId="{A4DA9FB2-DBF6-48E3-81E7-E3A7FCEF97C0}" type="sibTrans" cxnId="{9C520585-CC25-4ECB-83D7-9CFD004C7BA5}">
      <dgm:prSet/>
      <dgm:spPr/>
      <dgm:t>
        <a:bodyPr/>
        <a:lstStyle/>
        <a:p>
          <a:endParaRPr lang="id-ID"/>
        </a:p>
      </dgm:t>
    </dgm:pt>
    <dgm:pt modelId="{7ACB1164-BAB4-4DBD-8A09-D0853FB1C0D8}">
      <dgm:prSet phldrT="[Text]" custT="1"/>
      <dgm:spPr/>
      <dgm:t>
        <a:bodyPr/>
        <a:lstStyle/>
        <a:p>
          <a:pPr>
            <a:lnSpc>
              <a:spcPct val="100000"/>
            </a:lnSpc>
            <a:spcAft>
              <a:spcPts val="0"/>
            </a:spcAft>
          </a:pPr>
          <a:r>
            <a:rPr lang="en-US" sz="1700" b="0" dirty="0" err="1" smtClean="0"/>
            <a:t>Pernyataan</a:t>
          </a:r>
          <a:r>
            <a:rPr lang="en-US" sz="1700" b="0" dirty="0" smtClean="0"/>
            <a:t> </a:t>
          </a:r>
          <a:r>
            <a:rPr lang="en-US" sz="1700" b="0" dirty="0" err="1" smtClean="0"/>
            <a:t>Standar</a:t>
          </a:r>
          <a:r>
            <a:rPr lang="en-US" sz="1700" b="0" dirty="0" smtClean="0"/>
            <a:t> </a:t>
          </a:r>
          <a:r>
            <a:rPr lang="en-US" sz="1700" b="0" dirty="0" err="1" smtClean="0"/>
            <a:t>Akuntansi</a:t>
          </a:r>
          <a:r>
            <a:rPr lang="en-US" sz="1700" b="0" dirty="0" smtClean="0"/>
            <a:t> </a:t>
          </a:r>
          <a:r>
            <a:rPr lang="en-US" sz="1700" b="0" dirty="0" err="1" smtClean="0"/>
            <a:t>Keuangan</a:t>
          </a:r>
          <a:r>
            <a:rPr lang="en-US" sz="1700" b="0" dirty="0" smtClean="0"/>
            <a:t> (PSAK) yang </a:t>
          </a:r>
          <a:r>
            <a:rPr lang="en-US" sz="1700" b="0" dirty="0" err="1" smtClean="0"/>
            <a:t>mengatur</a:t>
          </a:r>
          <a:r>
            <a:rPr lang="en-US" sz="1700" b="0" dirty="0" smtClean="0"/>
            <a:t> </a:t>
          </a:r>
          <a:r>
            <a:rPr lang="en-US" sz="1700" b="0" dirty="0" err="1" smtClean="0"/>
            <a:t>tentang</a:t>
          </a:r>
          <a:r>
            <a:rPr lang="en-US" sz="1700" b="0" dirty="0" smtClean="0"/>
            <a:t> </a:t>
          </a:r>
          <a:r>
            <a:rPr lang="en-US" sz="1700" b="0" dirty="0" err="1" smtClean="0"/>
            <a:t>akuntansi</a:t>
          </a:r>
          <a:r>
            <a:rPr lang="en-US" sz="1700" b="0" dirty="0" smtClean="0"/>
            <a:t> </a:t>
          </a:r>
          <a:r>
            <a:rPr lang="en-US" sz="1700" b="0" dirty="0" err="1" smtClean="0"/>
            <a:t>lembaga</a:t>
          </a:r>
          <a:r>
            <a:rPr lang="en-US" sz="1700" b="0" dirty="0" smtClean="0"/>
            <a:t> </a:t>
          </a:r>
          <a:r>
            <a:rPr lang="en-US" sz="1700" b="0" dirty="0" err="1" smtClean="0"/>
            <a:t>keuangan</a:t>
          </a:r>
          <a:r>
            <a:rPr lang="en-US" sz="1700" b="0" dirty="0" smtClean="0"/>
            <a:t> </a:t>
          </a:r>
          <a:r>
            <a:rPr lang="en-US" sz="1700" b="0" dirty="0" err="1" smtClean="0"/>
            <a:t>syariah</a:t>
          </a:r>
          <a:endParaRPr lang="id-ID" sz="1700" b="0" dirty="0"/>
        </a:p>
      </dgm:t>
    </dgm:pt>
    <dgm:pt modelId="{08EF4D2A-ECF5-497C-8190-F618CB0F0C3F}" type="parTrans" cxnId="{93AB797E-9A74-41F9-8273-30224E029ADD}">
      <dgm:prSet/>
      <dgm:spPr/>
      <dgm:t>
        <a:bodyPr/>
        <a:lstStyle/>
        <a:p>
          <a:endParaRPr lang="id-ID"/>
        </a:p>
      </dgm:t>
    </dgm:pt>
    <dgm:pt modelId="{65FFFC03-B24F-4B35-B07F-51286922FA84}" type="sibTrans" cxnId="{93AB797E-9A74-41F9-8273-30224E029ADD}">
      <dgm:prSet/>
      <dgm:spPr/>
      <dgm:t>
        <a:bodyPr/>
        <a:lstStyle/>
        <a:p>
          <a:endParaRPr lang="id-ID"/>
        </a:p>
      </dgm:t>
    </dgm:pt>
    <dgm:pt modelId="{45D6B8C2-A8ED-4D2C-B1D2-3536242142D2}">
      <dgm:prSet phldrT="[Text]"/>
      <dgm:spPr/>
      <dgm:t>
        <a:bodyPr/>
        <a:lstStyle/>
        <a:p>
          <a:r>
            <a:rPr lang="id-ID" dirty="0" smtClean="0"/>
            <a:t>PSAK No. 59</a:t>
          </a:r>
          <a:endParaRPr lang="id-ID" dirty="0"/>
        </a:p>
      </dgm:t>
    </dgm:pt>
    <dgm:pt modelId="{74178610-F86E-4F83-8B96-0FD599764106}" type="parTrans" cxnId="{0E59CE37-57E2-46F2-A707-8214367B9B38}">
      <dgm:prSet/>
      <dgm:spPr/>
      <dgm:t>
        <a:bodyPr/>
        <a:lstStyle/>
        <a:p>
          <a:endParaRPr lang="id-ID"/>
        </a:p>
      </dgm:t>
    </dgm:pt>
    <dgm:pt modelId="{B989A08F-8FCF-49A9-B480-60EBE469EDE8}" type="sibTrans" cxnId="{0E59CE37-57E2-46F2-A707-8214367B9B38}">
      <dgm:prSet/>
      <dgm:spPr/>
      <dgm:t>
        <a:bodyPr/>
        <a:lstStyle/>
        <a:p>
          <a:endParaRPr lang="id-ID"/>
        </a:p>
      </dgm:t>
    </dgm:pt>
    <dgm:pt modelId="{4D0ED9FC-EB27-401B-A36C-E42B44BA9FCE}">
      <dgm:prSet phldrT="[Text]"/>
      <dgm:spPr/>
      <dgm:t>
        <a:bodyPr/>
        <a:lstStyle/>
        <a:p>
          <a:r>
            <a:rPr lang="id-ID" dirty="0" smtClean="0"/>
            <a:t>Produk</a:t>
          </a:r>
          <a:endParaRPr lang="id-ID" dirty="0"/>
        </a:p>
      </dgm:t>
    </dgm:pt>
    <dgm:pt modelId="{C1CF6032-008A-49DD-8FF9-3A034F3B9639}" type="parTrans" cxnId="{DE388745-0F10-4801-A4B5-8DBAC0FB46FC}">
      <dgm:prSet/>
      <dgm:spPr/>
      <dgm:t>
        <a:bodyPr/>
        <a:lstStyle/>
        <a:p>
          <a:endParaRPr lang="id-ID"/>
        </a:p>
      </dgm:t>
    </dgm:pt>
    <dgm:pt modelId="{06DE95DD-9CD1-4A44-AD48-BA3E4ED3CE5A}" type="sibTrans" cxnId="{DE388745-0F10-4801-A4B5-8DBAC0FB46FC}">
      <dgm:prSet/>
      <dgm:spPr/>
      <dgm:t>
        <a:bodyPr/>
        <a:lstStyle/>
        <a:p>
          <a:endParaRPr lang="id-ID"/>
        </a:p>
      </dgm:t>
    </dgm:pt>
    <dgm:pt modelId="{26495A38-DB78-4CF1-BF14-325C2C1BD8FA}">
      <dgm:prSet phldrT="[Text]" custT="1"/>
      <dgm:spPr/>
      <dgm:t>
        <a:bodyPr/>
        <a:lstStyle/>
        <a:p>
          <a:pPr rtl="0"/>
          <a:r>
            <a:rPr lang="en-US" sz="1600" dirty="0" err="1" smtClean="0"/>
            <a:t>Murabahah</a:t>
          </a:r>
          <a:endParaRPr lang="id-ID" sz="1600" dirty="0"/>
        </a:p>
      </dgm:t>
    </dgm:pt>
    <dgm:pt modelId="{BAD6429F-75DF-4E87-A2DA-B27A61DC3D92}" type="parTrans" cxnId="{ECADE9E8-4A1D-49FF-8701-1B0F98D57707}">
      <dgm:prSet/>
      <dgm:spPr/>
      <dgm:t>
        <a:bodyPr/>
        <a:lstStyle/>
        <a:p>
          <a:endParaRPr lang="id-ID"/>
        </a:p>
      </dgm:t>
    </dgm:pt>
    <dgm:pt modelId="{09EDB86B-C6C5-46C8-85E5-66DF199724BB}" type="sibTrans" cxnId="{ECADE9E8-4A1D-49FF-8701-1B0F98D57707}">
      <dgm:prSet/>
      <dgm:spPr/>
      <dgm:t>
        <a:bodyPr/>
        <a:lstStyle/>
        <a:p>
          <a:endParaRPr lang="id-ID"/>
        </a:p>
      </dgm:t>
    </dgm:pt>
    <dgm:pt modelId="{7565CF49-8705-4AC0-A2C4-E976C2C8FE24}">
      <dgm:prSet phldrT="[Text]" custT="1"/>
      <dgm:spPr/>
      <dgm:t>
        <a:bodyPr/>
        <a:lstStyle/>
        <a:p>
          <a:pPr rtl="0"/>
          <a:r>
            <a:rPr lang="en-US" sz="1600" dirty="0" err="1" smtClean="0"/>
            <a:t>Mudharabah</a:t>
          </a:r>
          <a:r>
            <a:rPr lang="en-US" sz="1600" dirty="0" smtClean="0"/>
            <a:t>,</a:t>
          </a:r>
          <a:endParaRPr lang="id-ID" sz="1600" dirty="0"/>
        </a:p>
      </dgm:t>
    </dgm:pt>
    <dgm:pt modelId="{58A183E7-18C7-4E89-BE22-E5B38E24E520}" type="parTrans" cxnId="{B9FBD8CA-A20B-439D-9912-01E55F5F4CFB}">
      <dgm:prSet/>
      <dgm:spPr/>
      <dgm:t>
        <a:bodyPr/>
        <a:lstStyle/>
        <a:p>
          <a:endParaRPr lang="id-ID"/>
        </a:p>
      </dgm:t>
    </dgm:pt>
    <dgm:pt modelId="{51C7D2A7-E8CF-4728-B6A4-AF5AE719464F}" type="sibTrans" cxnId="{B9FBD8CA-A20B-439D-9912-01E55F5F4CFB}">
      <dgm:prSet/>
      <dgm:spPr/>
      <dgm:t>
        <a:bodyPr/>
        <a:lstStyle/>
        <a:p>
          <a:endParaRPr lang="id-ID"/>
        </a:p>
      </dgm:t>
    </dgm:pt>
    <dgm:pt modelId="{2244A82E-59AB-4E3D-A756-FDFAE163AE18}">
      <dgm:prSet phldrT="[Text]" custT="1"/>
      <dgm:spPr/>
      <dgm:t>
        <a:bodyPr/>
        <a:lstStyle/>
        <a:p>
          <a:pPr rtl="0"/>
          <a:r>
            <a:rPr lang="en-US" sz="1600" dirty="0" smtClean="0"/>
            <a:t>Salam</a:t>
          </a:r>
          <a:endParaRPr lang="id-ID" sz="1600" dirty="0"/>
        </a:p>
      </dgm:t>
    </dgm:pt>
    <dgm:pt modelId="{FF337B5E-5803-4ADF-ACAF-84CF93835DF5}" type="parTrans" cxnId="{617FE5EA-B165-4C1D-ABEC-9B64466074F4}">
      <dgm:prSet/>
      <dgm:spPr/>
      <dgm:t>
        <a:bodyPr/>
        <a:lstStyle/>
        <a:p>
          <a:endParaRPr lang="id-ID"/>
        </a:p>
      </dgm:t>
    </dgm:pt>
    <dgm:pt modelId="{640D0AC2-4010-4077-99D5-F2BCE01BBBED}" type="sibTrans" cxnId="{617FE5EA-B165-4C1D-ABEC-9B64466074F4}">
      <dgm:prSet/>
      <dgm:spPr/>
      <dgm:t>
        <a:bodyPr/>
        <a:lstStyle/>
        <a:p>
          <a:endParaRPr lang="id-ID"/>
        </a:p>
      </dgm:t>
    </dgm:pt>
    <dgm:pt modelId="{A0AFAB87-1DED-44AB-9632-0318E5DA1D4E}">
      <dgm:prSet phldrT="[Text]" custT="1"/>
      <dgm:spPr/>
      <dgm:t>
        <a:bodyPr/>
        <a:lstStyle/>
        <a:p>
          <a:pPr rtl="0"/>
          <a:r>
            <a:rPr lang="en-US" sz="1600" dirty="0" err="1" smtClean="0"/>
            <a:t>Istishna</a:t>
          </a:r>
          <a:endParaRPr lang="id-ID" sz="1600" dirty="0"/>
        </a:p>
      </dgm:t>
    </dgm:pt>
    <dgm:pt modelId="{60EE7012-7A5D-488A-AC95-0BFCEC183932}" type="parTrans" cxnId="{1DA60BD0-2088-4772-8125-FAC38DA1BF1B}">
      <dgm:prSet/>
      <dgm:spPr/>
      <dgm:t>
        <a:bodyPr/>
        <a:lstStyle/>
        <a:p>
          <a:endParaRPr lang="id-ID"/>
        </a:p>
      </dgm:t>
    </dgm:pt>
    <dgm:pt modelId="{E7350F68-974F-4121-AC2B-4E0D66DC5AFB}" type="sibTrans" cxnId="{1DA60BD0-2088-4772-8125-FAC38DA1BF1B}">
      <dgm:prSet/>
      <dgm:spPr/>
      <dgm:t>
        <a:bodyPr/>
        <a:lstStyle/>
        <a:p>
          <a:endParaRPr lang="id-ID"/>
        </a:p>
      </dgm:t>
    </dgm:pt>
    <dgm:pt modelId="{31B08804-143C-43F0-87BD-B51F6C37AE8B}">
      <dgm:prSet phldrT="[Text]" custT="1"/>
      <dgm:spPr/>
      <dgm:t>
        <a:bodyPr/>
        <a:lstStyle/>
        <a:p>
          <a:pPr rtl="0"/>
          <a:r>
            <a:rPr lang="en-US" sz="1600" dirty="0" err="1" smtClean="0"/>
            <a:t>Ijarah</a:t>
          </a:r>
          <a:r>
            <a:rPr lang="en-US" sz="1600" dirty="0" smtClean="0"/>
            <a:t>, da</a:t>
          </a:r>
          <a:r>
            <a:rPr lang="id-ID" sz="1600" dirty="0" smtClean="0"/>
            <a:t>n</a:t>
          </a:r>
          <a:endParaRPr lang="id-ID" sz="1600" dirty="0"/>
        </a:p>
      </dgm:t>
    </dgm:pt>
    <dgm:pt modelId="{46E097EE-93F9-40C1-AABB-BB931A889EE0}" type="parTrans" cxnId="{03CD9086-3A92-45AF-AB50-BEB4786F7CC4}">
      <dgm:prSet/>
      <dgm:spPr/>
      <dgm:t>
        <a:bodyPr/>
        <a:lstStyle/>
        <a:p>
          <a:endParaRPr lang="id-ID"/>
        </a:p>
      </dgm:t>
    </dgm:pt>
    <dgm:pt modelId="{55F10A6F-56F3-42CD-ADCA-76235F09E2A6}" type="sibTrans" cxnId="{03CD9086-3A92-45AF-AB50-BEB4786F7CC4}">
      <dgm:prSet/>
      <dgm:spPr/>
      <dgm:t>
        <a:bodyPr/>
        <a:lstStyle/>
        <a:p>
          <a:endParaRPr lang="id-ID"/>
        </a:p>
      </dgm:t>
    </dgm:pt>
    <dgm:pt modelId="{53BFBEFF-34A4-4DA9-AC62-BB0E75CA1138}">
      <dgm:prSet phldrT="[Text]" custT="1"/>
      <dgm:spPr/>
      <dgm:t>
        <a:bodyPr/>
        <a:lstStyle/>
        <a:p>
          <a:pPr rtl="0"/>
          <a:r>
            <a:rPr lang="en-US" sz="1600" dirty="0" err="1" smtClean="0"/>
            <a:t>transaksi-transaksi</a:t>
          </a:r>
          <a:r>
            <a:rPr lang="en-US" sz="1600" dirty="0" smtClean="0"/>
            <a:t> </a:t>
          </a:r>
          <a:r>
            <a:rPr lang="en-US" sz="1600" dirty="0" err="1" smtClean="0"/>
            <a:t>berbasis</a:t>
          </a:r>
          <a:r>
            <a:rPr lang="en-US" sz="1600" dirty="0" smtClean="0"/>
            <a:t> </a:t>
          </a:r>
          <a:r>
            <a:rPr lang="en-US" sz="1600" dirty="0" err="1" smtClean="0"/>
            <a:t>imbalan</a:t>
          </a:r>
          <a:r>
            <a:rPr lang="en-US" sz="1600" dirty="0" smtClean="0"/>
            <a:t>.</a:t>
          </a:r>
          <a:endParaRPr lang="id-ID" sz="1600" dirty="0"/>
        </a:p>
      </dgm:t>
    </dgm:pt>
    <dgm:pt modelId="{D8409BCF-EAD6-484F-8D0F-3B7FD78E363B}" type="parTrans" cxnId="{EF5FD928-056F-4D16-AD2B-B625B9095265}">
      <dgm:prSet/>
      <dgm:spPr/>
      <dgm:t>
        <a:bodyPr/>
        <a:lstStyle/>
        <a:p>
          <a:endParaRPr lang="id-ID"/>
        </a:p>
      </dgm:t>
    </dgm:pt>
    <dgm:pt modelId="{1514C32C-AF5D-45AF-B4F9-D118C163B167}" type="sibTrans" cxnId="{EF5FD928-056F-4D16-AD2B-B625B9095265}">
      <dgm:prSet/>
      <dgm:spPr/>
      <dgm:t>
        <a:bodyPr/>
        <a:lstStyle/>
        <a:p>
          <a:endParaRPr lang="id-ID"/>
        </a:p>
      </dgm:t>
    </dgm:pt>
    <dgm:pt modelId="{66AE596C-9B59-4721-B73A-EC08D3B175BC}">
      <dgm:prSet phldrT="[Text]" custT="1"/>
      <dgm:spPr/>
      <dgm:t>
        <a:bodyPr/>
        <a:lstStyle/>
        <a:p>
          <a:r>
            <a:rPr lang="id-ID" sz="1700" dirty="0" smtClean="0"/>
            <a:t>M</a:t>
          </a:r>
          <a:r>
            <a:rPr lang="en-US" sz="1700" dirty="0" err="1" smtClean="0"/>
            <a:t>engatur</a:t>
          </a:r>
          <a:r>
            <a:rPr lang="en-US" sz="1700" dirty="0" smtClean="0"/>
            <a:t> </a:t>
          </a:r>
          <a:r>
            <a:rPr lang="en-US" sz="1700" dirty="0" err="1" smtClean="0"/>
            <a:t>pengakuan</a:t>
          </a:r>
          <a:r>
            <a:rPr lang="en-US" sz="1700" dirty="0" smtClean="0"/>
            <a:t> </a:t>
          </a:r>
          <a:r>
            <a:rPr lang="en-US" sz="1700" dirty="0" err="1" smtClean="0"/>
            <a:t>dan</a:t>
          </a:r>
          <a:r>
            <a:rPr lang="en-US" sz="1700" dirty="0" smtClean="0"/>
            <a:t> </a:t>
          </a:r>
          <a:r>
            <a:rPr lang="en-US" sz="1700" dirty="0" err="1" smtClean="0"/>
            <a:t>pengukuran</a:t>
          </a:r>
          <a:r>
            <a:rPr lang="en-US" sz="1700" dirty="0" smtClean="0"/>
            <a:t> </a:t>
          </a:r>
          <a:r>
            <a:rPr lang="en-US" sz="1700" dirty="0" err="1" smtClean="0"/>
            <a:t>masing-masing</a:t>
          </a:r>
          <a:r>
            <a:rPr lang="en-US" sz="1700" dirty="0" smtClean="0"/>
            <a:t> </a:t>
          </a:r>
          <a:r>
            <a:rPr lang="en-US" sz="1700" dirty="0" err="1" smtClean="0"/>
            <a:t>produk</a:t>
          </a:r>
          <a:endParaRPr lang="id-ID" sz="1700" dirty="0"/>
        </a:p>
      </dgm:t>
    </dgm:pt>
    <dgm:pt modelId="{5F0537F6-E6C7-41AB-98DD-98451D848764}" type="parTrans" cxnId="{4302E83E-A71E-4192-9A19-0E3B00CBCEAB}">
      <dgm:prSet/>
      <dgm:spPr/>
      <dgm:t>
        <a:bodyPr/>
        <a:lstStyle/>
        <a:p>
          <a:endParaRPr lang="id-ID"/>
        </a:p>
      </dgm:t>
    </dgm:pt>
    <dgm:pt modelId="{539D26EF-976B-488C-9B9E-07983AD76BDC}" type="sibTrans" cxnId="{4302E83E-A71E-4192-9A19-0E3B00CBCEAB}">
      <dgm:prSet/>
      <dgm:spPr/>
      <dgm:t>
        <a:bodyPr/>
        <a:lstStyle/>
        <a:p>
          <a:endParaRPr lang="id-ID"/>
        </a:p>
      </dgm:t>
    </dgm:pt>
    <dgm:pt modelId="{BD5DFE6B-41A3-482C-A237-4FE4E15E1864}">
      <dgm:prSet phldrT="[Text]" custT="1"/>
      <dgm:spPr/>
      <dgm:t>
        <a:bodyPr/>
        <a:lstStyle/>
        <a:p>
          <a:pPr rtl="0"/>
          <a:r>
            <a:rPr lang="en-US" sz="1600" dirty="0" err="1" smtClean="0"/>
            <a:t>Musyarakah</a:t>
          </a:r>
          <a:endParaRPr lang="id-ID" sz="1600" dirty="0"/>
        </a:p>
      </dgm:t>
    </dgm:pt>
    <dgm:pt modelId="{747A0FAE-668B-46E9-B1BF-074F5E6CD87F}" type="sibTrans" cxnId="{1A9F7B5C-4052-42A4-BDF8-BCDD3AE15DD7}">
      <dgm:prSet/>
      <dgm:spPr/>
      <dgm:t>
        <a:bodyPr/>
        <a:lstStyle/>
        <a:p>
          <a:endParaRPr lang="id-ID"/>
        </a:p>
      </dgm:t>
    </dgm:pt>
    <dgm:pt modelId="{721E2752-FE8F-4962-8A1F-BD6A2A83B4A0}" type="parTrans" cxnId="{1A9F7B5C-4052-42A4-BDF8-BCDD3AE15DD7}">
      <dgm:prSet/>
      <dgm:spPr/>
      <dgm:t>
        <a:bodyPr/>
        <a:lstStyle/>
        <a:p>
          <a:endParaRPr lang="id-ID"/>
        </a:p>
      </dgm:t>
    </dgm:pt>
    <dgm:pt modelId="{64107BDB-0998-466E-8CD8-F5823077A30D}" type="pres">
      <dgm:prSet presAssocID="{FE8674B7-A7C6-4955-A073-2AB3368448FB}" presName="Name0" presStyleCnt="0">
        <dgm:presLayoutVars>
          <dgm:dir/>
          <dgm:animLvl val="lvl"/>
          <dgm:resizeHandles val="exact"/>
        </dgm:presLayoutVars>
      </dgm:prSet>
      <dgm:spPr/>
      <dgm:t>
        <a:bodyPr/>
        <a:lstStyle/>
        <a:p>
          <a:endParaRPr lang="en-US"/>
        </a:p>
      </dgm:t>
    </dgm:pt>
    <dgm:pt modelId="{702EEE83-3687-46E0-96D7-3B0C214D3A5F}" type="pres">
      <dgm:prSet presAssocID="{FE8674B7-A7C6-4955-A073-2AB3368448FB}" presName="tSp" presStyleCnt="0"/>
      <dgm:spPr/>
    </dgm:pt>
    <dgm:pt modelId="{DE98DA8D-A293-4CD3-949F-A2141D9F2E95}" type="pres">
      <dgm:prSet presAssocID="{FE8674B7-A7C6-4955-A073-2AB3368448FB}" presName="bSp" presStyleCnt="0"/>
      <dgm:spPr/>
    </dgm:pt>
    <dgm:pt modelId="{6D1991F0-E2CC-432F-BFED-4C08EFECC783}" type="pres">
      <dgm:prSet presAssocID="{FE8674B7-A7C6-4955-A073-2AB3368448FB}" presName="process" presStyleCnt="0"/>
      <dgm:spPr/>
    </dgm:pt>
    <dgm:pt modelId="{F3D0B6CD-5C43-4798-A2C6-EAC170DC2584}" type="pres">
      <dgm:prSet presAssocID="{CC1638E0-6CFC-4B38-9A03-D69F66CFC38C}" presName="composite1" presStyleCnt="0"/>
      <dgm:spPr/>
    </dgm:pt>
    <dgm:pt modelId="{BF1DADDC-86E4-42C6-A8F4-E84F59C26FEF}" type="pres">
      <dgm:prSet presAssocID="{CC1638E0-6CFC-4B38-9A03-D69F66CFC38C}" presName="dummyNode1" presStyleLbl="node1" presStyleIdx="0" presStyleCnt="3"/>
      <dgm:spPr/>
    </dgm:pt>
    <dgm:pt modelId="{7926283E-6722-4D4B-B4A3-65C841DA12E2}" type="pres">
      <dgm:prSet presAssocID="{CC1638E0-6CFC-4B38-9A03-D69F66CFC38C}" presName="childNode1" presStyleLbl="bgAcc1" presStyleIdx="0" presStyleCnt="3" custScaleX="132002" custScaleY="168379" custLinFactNeighborY="10938">
        <dgm:presLayoutVars>
          <dgm:bulletEnabled val="1"/>
        </dgm:presLayoutVars>
      </dgm:prSet>
      <dgm:spPr/>
      <dgm:t>
        <a:bodyPr/>
        <a:lstStyle/>
        <a:p>
          <a:endParaRPr lang="id-ID"/>
        </a:p>
      </dgm:t>
    </dgm:pt>
    <dgm:pt modelId="{2B38495B-51F0-46DE-B6EF-294F487404F7}" type="pres">
      <dgm:prSet presAssocID="{CC1638E0-6CFC-4B38-9A03-D69F66CFC38C}" presName="childNode1tx" presStyleLbl="bgAcc1" presStyleIdx="0" presStyleCnt="3">
        <dgm:presLayoutVars>
          <dgm:bulletEnabled val="1"/>
        </dgm:presLayoutVars>
      </dgm:prSet>
      <dgm:spPr/>
      <dgm:t>
        <a:bodyPr/>
        <a:lstStyle/>
        <a:p>
          <a:endParaRPr lang="id-ID"/>
        </a:p>
      </dgm:t>
    </dgm:pt>
    <dgm:pt modelId="{9C919EEC-C723-4A2A-BFEE-2B20FA3EA320}" type="pres">
      <dgm:prSet presAssocID="{CC1638E0-6CFC-4B38-9A03-D69F66CFC38C}" presName="parentNode1" presStyleLbl="node1" presStyleIdx="0" presStyleCnt="3" custLinFactNeighborX="20144" custLinFactNeighborY="81085">
        <dgm:presLayoutVars>
          <dgm:chMax val="1"/>
          <dgm:bulletEnabled val="1"/>
        </dgm:presLayoutVars>
      </dgm:prSet>
      <dgm:spPr/>
      <dgm:t>
        <a:bodyPr/>
        <a:lstStyle/>
        <a:p>
          <a:endParaRPr lang="en-US"/>
        </a:p>
      </dgm:t>
    </dgm:pt>
    <dgm:pt modelId="{09350734-4286-475A-B595-49752B5AA5F4}" type="pres">
      <dgm:prSet presAssocID="{CC1638E0-6CFC-4B38-9A03-D69F66CFC38C}" presName="connSite1" presStyleCnt="0"/>
      <dgm:spPr/>
    </dgm:pt>
    <dgm:pt modelId="{8F97F9FF-2DB5-43EB-8368-CE2704EF0FD1}" type="pres">
      <dgm:prSet presAssocID="{A4DA9FB2-DBF6-48E3-81E7-E3A7FCEF97C0}" presName="Name9" presStyleLbl="sibTrans2D1" presStyleIdx="0" presStyleCnt="2"/>
      <dgm:spPr/>
      <dgm:t>
        <a:bodyPr/>
        <a:lstStyle/>
        <a:p>
          <a:endParaRPr lang="en-US"/>
        </a:p>
      </dgm:t>
    </dgm:pt>
    <dgm:pt modelId="{45234366-5E23-48E7-B584-5EF14D9E4AC6}" type="pres">
      <dgm:prSet presAssocID="{45D6B8C2-A8ED-4D2C-B1D2-3536242142D2}" presName="composite2" presStyleCnt="0"/>
      <dgm:spPr/>
    </dgm:pt>
    <dgm:pt modelId="{1761F076-57F0-47D0-957A-6DEEAD59A151}" type="pres">
      <dgm:prSet presAssocID="{45D6B8C2-A8ED-4D2C-B1D2-3536242142D2}" presName="dummyNode2" presStyleLbl="node1" presStyleIdx="0" presStyleCnt="3"/>
      <dgm:spPr/>
    </dgm:pt>
    <dgm:pt modelId="{96974A5D-9FAE-4ABC-9047-3A022555B9B3}" type="pres">
      <dgm:prSet presAssocID="{45D6B8C2-A8ED-4D2C-B1D2-3536242142D2}" presName="childNode2" presStyleLbl="bgAcc1" presStyleIdx="1" presStyleCnt="3" custScaleX="137139" custScaleY="173456" custLinFactNeighborX="4378" custLinFactNeighborY="14963">
        <dgm:presLayoutVars>
          <dgm:bulletEnabled val="1"/>
        </dgm:presLayoutVars>
      </dgm:prSet>
      <dgm:spPr/>
      <dgm:t>
        <a:bodyPr/>
        <a:lstStyle/>
        <a:p>
          <a:endParaRPr lang="id-ID"/>
        </a:p>
      </dgm:t>
    </dgm:pt>
    <dgm:pt modelId="{66E84B3E-A193-4912-8D18-25CC88E6CA75}" type="pres">
      <dgm:prSet presAssocID="{45D6B8C2-A8ED-4D2C-B1D2-3536242142D2}" presName="childNode2tx" presStyleLbl="bgAcc1" presStyleIdx="1" presStyleCnt="3">
        <dgm:presLayoutVars>
          <dgm:bulletEnabled val="1"/>
        </dgm:presLayoutVars>
      </dgm:prSet>
      <dgm:spPr/>
      <dgm:t>
        <a:bodyPr/>
        <a:lstStyle/>
        <a:p>
          <a:endParaRPr lang="id-ID"/>
        </a:p>
      </dgm:t>
    </dgm:pt>
    <dgm:pt modelId="{15B11A1C-9C99-4254-B29D-ECF7E8018584}" type="pres">
      <dgm:prSet presAssocID="{45D6B8C2-A8ED-4D2C-B1D2-3536242142D2}" presName="parentNode2" presStyleLbl="node1" presStyleIdx="1" presStyleCnt="3">
        <dgm:presLayoutVars>
          <dgm:chMax val="0"/>
          <dgm:bulletEnabled val="1"/>
        </dgm:presLayoutVars>
      </dgm:prSet>
      <dgm:spPr/>
      <dgm:t>
        <a:bodyPr/>
        <a:lstStyle/>
        <a:p>
          <a:endParaRPr lang="id-ID"/>
        </a:p>
      </dgm:t>
    </dgm:pt>
    <dgm:pt modelId="{19B7A884-555A-4C9C-89C6-AAF69F4C9525}" type="pres">
      <dgm:prSet presAssocID="{45D6B8C2-A8ED-4D2C-B1D2-3536242142D2}" presName="connSite2" presStyleCnt="0"/>
      <dgm:spPr/>
    </dgm:pt>
    <dgm:pt modelId="{E15DEF25-C67A-417F-9AB3-A04F72400F60}" type="pres">
      <dgm:prSet presAssocID="{B989A08F-8FCF-49A9-B480-60EBE469EDE8}" presName="Name18" presStyleLbl="sibTrans2D1" presStyleIdx="1" presStyleCnt="2"/>
      <dgm:spPr/>
      <dgm:t>
        <a:bodyPr/>
        <a:lstStyle/>
        <a:p>
          <a:endParaRPr lang="en-US"/>
        </a:p>
      </dgm:t>
    </dgm:pt>
    <dgm:pt modelId="{FDC23C94-BAE7-4B62-90AB-FAB33B5286CC}" type="pres">
      <dgm:prSet presAssocID="{4D0ED9FC-EB27-401B-A36C-E42B44BA9FCE}" presName="composite1" presStyleCnt="0"/>
      <dgm:spPr/>
    </dgm:pt>
    <dgm:pt modelId="{CCC397FA-D513-4FB1-AE60-C89E00310340}" type="pres">
      <dgm:prSet presAssocID="{4D0ED9FC-EB27-401B-A36C-E42B44BA9FCE}" presName="dummyNode1" presStyleLbl="node1" presStyleIdx="1" presStyleCnt="3"/>
      <dgm:spPr/>
    </dgm:pt>
    <dgm:pt modelId="{E7D80E4D-B8B1-40D2-B3AE-01462BA8121E}" type="pres">
      <dgm:prSet presAssocID="{4D0ED9FC-EB27-401B-A36C-E42B44BA9FCE}" presName="childNode1" presStyleLbl="bgAcc1" presStyleIdx="2" presStyleCnt="3" custScaleX="128215" custScaleY="172930" custLinFactNeighborX="-1562" custLinFactNeighborY="17201">
        <dgm:presLayoutVars>
          <dgm:bulletEnabled val="1"/>
        </dgm:presLayoutVars>
      </dgm:prSet>
      <dgm:spPr/>
      <dgm:t>
        <a:bodyPr/>
        <a:lstStyle/>
        <a:p>
          <a:endParaRPr lang="id-ID"/>
        </a:p>
      </dgm:t>
    </dgm:pt>
    <dgm:pt modelId="{2E84DA35-9DAD-4992-A2C1-A06BB302AD01}" type="pres">
      <dgm:prSet presAssocID="{4D0ED9FC-EB27-401B-A36C-E42B44BA9FCE}" presName="childNode1tx" presStyleLbl="bgAcc1" presStyleIdx="2" presStyleCnt="3">
        <dgm:presLayoutVars>
          <dgm:bulletEnabled val="1"/>
        </dgm:presLayoutVars>
      </dgm:prSet>
      <dgm:spPr/>
      <dgm:t>
        <a:bodyPr/>
        <a:lstStyle/>
        <a:p>
          <a:endParaRPr lang="id-ID"/>
        </a:p>
      </dgm:t>
    </dgm:pt>
    <dgm:pt modelId="{C531D9E3-CBB6-4A14-B799-160245038CCE}" type="pres">
      <dgm:prSet presAssocID="{4D0ED9FC-EB27-401B-A36C-E42B44BA9FCE}" presName="parentNode1" presStyleLbl="node1" presStyleIdx="2" presStyleCnt="3" custLinFactY="-103069" custLinFactNeighborX="-5496" custLinFactNeighborY="-200000">
        <dgm:presLayoutVars>
          <dgm:chMax val="1"/>
          <dgm:bulletEnabled val="1"/>
        </dgm:presLayoutVars>
      </dgm:prSet>
      <dgm:spPr/>
      <dgm:t>
        <a:bodyPr/>
        <a:lstStyle/>
        <a:p>
          <a:endParaRPr lang="en-US"/>
        </a:p>
      </dgm:t>
    </dgm:pt>
    <dgm:pt modelId="{253C3C7F-0F6D-4396-B161-923C2DBC5CFB}" type="pres">
      <dgm:prSet presAssocID="{4D0ED9FC-EB27-401B-A36C-E42B44BA9FCE}" presName="connSite1" presStyleCnt="0"/>
      <dgm:spPr/>
    </dgm:pt>
  </dgm:ptLst>
  <dgm:cxnLst>
    <dgm:cxn modelId="{4302E83E-A71E-4192-9A19-0E3B00CBCEAB}" srcId="{45D6B8C2-A8ED-4D2C-B1D2-3536242142D2}" destId="{66AE596C-9B59-4721-B73A-EC08D3B175BC}" srcOrd="0" destOrd="0" parTransId="{5F0537F6-E6C7-41AB-98DD-98451D848764}" sibTransId="{539D26EF-976B-488C-9B9E-07983AD76BDC}"/>
    <dgm:cxn modelId="{C6AD146F-38E4-4536-BF61-E5E01E40887D}" type="presOf" srcId="{7565CF49-8705-4AC0-A2C4-E976C2C8FE24}" destId="{E7D80E4D-B8B1-40D2-B3AE-01462BA8121E}" srcOrd="0" destOrd="2" presId="urn:microsoft.com/office/officeart/2005/8/layout/hProcess4"/>
    <dgm:cxn modelId="{B4C5BA5F-3B94-472D-8437-BE665E9021A8}" type="presOf" srcId="{A0AFAB87-1DED-44AB-9632-0318E5DA1D4E}" destId="{2E84DA35-9DAD-4992-A2C1-A06BB302AD01}" srcOrd="1" destOrd="4" presId="urn:microsoft.com/office/officeart/2005/8/layout/hProcess4"/>
    <dgm:cxn modelId="{EC35D51F-52DF-40DB-A568-78323758AAB2}" type="presOf" srcId="{BD5DFE6B-41A3-482C-A237-4FE4E15E1864}" destId="{E7D80E4D-B8B1-40D2-B3AE-01462BA8121E}" srcOrd="0" destOrd="1" presId="urn:microsoft.com/office/officeart/2005/8/layout/hProcess4"/>
    <dgm:cxn modelId="{B9FBD8CA-A20B-439D-9912-01E55F5F4CFB}" srcId="{4D0ED9FC-EB27-401B-A36C-E42B44BA9FCE}" destId="{7565CF49-8705-4AC0-A2C4-E976C2C8FE24}" srcOrd="2" destOrd="0" parTransId="{58A183E7-18C7-4E89-BE22-E5B38E24E520}" sibTransId="{51C7D2A7-E8CF-4728-B6A4-AF5AE719464F}"/>
    <dgm:cxn modelId="{EF5FD928-056F-4D16-AD2B-B625B9095265}" srcId="{4D0ED9FC-EB27-401B-A36C-E42B44BA9FCE}" destId="{53BFBEFF-34A4-4DA9-AC62-BB0E75CA1138}" srcOrd="6" destOrd="0" parTransId="{D8409BCF-EAD6-484F-8D0F-3B7FD78E363B}" sibTransId="{1514C32C-AF5D-45AF-B4F9-D118C163B167}"/>
    <dgm:cxn modelId="{A42034C1-BDDF-42B1-9E16-1DCB26D29D56}" type="presOf" srcId="{26495A38-DB78-4CF1-BF14-325C2C1BD8FA}" destId="{2E84DA35-9DAD-4992-A2C1-A06BB302AD01}" srcOrd="1" destOrd="0" presId="urn:microsoft.com/office/officeart/2005/8/layout/hProcess4"/>
    <dgm:cxn modelId="{617FE5EA-B165-4C1D-ABEC-9B64466074F4}" srcId="{4D0ED9FC-EB27-401B-A36C-E42B44BA9FCE}" destId="{2244A82E-59AB-4E3D-A756-FDFAE163AE18}" srcOrd="3" destOrd="0" parTransId="{FF337B5E-5803-4ADF-ACAF-84CF93835DF5}" sibTransId="{640D0AC2-4010-4077-99D5-F2BCE01BBBED}"/>
    <dgm:cxn modelId="{82473354-67BD-45DA-9240-2B720D0AC0A8}" type="presOf" srcId="{45D6B8C2-A8ED-4D2C-B1D2-3536242142D2}" destId="{15B11A1C-9C99-4254-B29D-ECF7E8018584}" srcOrd="0" destOrd="0" presId="urn:microsoft.com/office/officeart/2005/8/layout/hProcess4"/>
    <dgm:cxn modelId="{1940026D-FE6C-412F-9B68-6B6A0067A8E5}" type="presOf" srcId="{A0AFAB87-1DED-44AB-9632-0318E5DA1D4E}" destId="{E7D80E4D-B8B1-40D2-B3AE-01462BA8121E}" srcOrd="0" destOrd="4" presId="urn:microsoft.com/office/officeart/2005/8/layout/hProcess4"/>
    <dgm:cxn modelId="{A30CF120-6F11-40F4-9BD9-1BE234FA0019}" type="presOf" srcId="{7565CF49-8705-4AC0-A2C4-E976C2C8FE24}" destId="{2E84DA35-9DAD-4992-A2C1-A06BB302AD01}" srcOrd="1" destOrd="2" presId="urn:microsoft.com/office/officeart/2005/8/layout/hProcess4"/>
    <dgm:cxn modelId="{DE388745-0F10-4801-A4B5-8DBAC0FB46FC}" srcId="{FE8674B7-A7C6-4955-A073-2AB3368448FB}" destId="{4D0ED9FC-EB27-401B-A36C-E42B44BA9FCE}" srcOrd="2" destOrd="0" parTransId="{C1CF6032-008A-49DD-8FF9-3A034F3B9639}" sibTransId="{06DE95DD-9CD1-4A44-AD48-BA3E4ED3CE5A}"/>
    <dgm:cxn modelId="{38F4A837-D687-451C-8785-46E3F140BDE1}" type="presOf" srcId="{31B08804-143C-43F0-87BD-B51F6C37AE8B}" destId="{E7D80E4D-B8B1-40D2-B3AE-01462BA8121E}" srcOrd="0" destOrd="5" presId="urn:microsoft.com/office/officeart/2005/8/layout/hProcess4"/>
    <dgm:cxn modelId="{5275999C-7D13-4EEC-8D07-3058E5E5F9C7}" type="presOf" srcId="{2244A82E-59AB-4E3D-A756-FDFAE163AE18}" destId="{2E84DA35-9DAD-4992-A2C1-A06BB302AD01}" srcOrd="1" destOrd="3" presId="urn:microsoft.com/office/officeart/2005/8/layout/hProcess4"/>
    <dgm:cxn modelId="{1F58FA25-4C5E-4E10-8E1F-9EF518E8407C}" type="presOf" srcId="{53BFBEFF-34A4-4DA9-AC62-BB0E75CA1138}" destId="{E7D80E4D-B8B1-40D2-B3AE-01462BA8121E}" srcOrd="0" destOrd="6" presId="urn:microsoft.com/office/officeart/2005/8/layout/hProcess4"/>
    <dgm:cxn modelId="{A412D184-D683-4646-9DDA-E79A53F3AEEC}" type="presOf" srcId="{CC1638E0-6CFC-4B38-9A03-D69F66CFC38C}" destId="{9C919EEC-C723-4A2A-BFEE-2B20FA3EA320}" srcOrd="0" destOrd="0" presId="urn:microsoft.com/office/officeart/2005/8/layout/hProcess4"/>
    <dgm:cxn modelId="{9C520585-CC25-4ECB-83D7-9CFD004C7BA5}" srcId="{FE8674B7-A7C6-4955-A073-2AB3368448FB}" destId="{CC1638E0-6CFC-4B38-9A03-D69F66CFC38C}" srcOrd="0" destOrd="0" parTransId="{4B58F47E-B67E-4E7D-A4F3-B7E495D45C73}" sibTransId="{A4DA9FB2-DBF6-48E3-81E7-E3A7FCEF97C0}"/>
    <dgm:cxn modelId="{0C5C44D0-4C4A-4CB5-A04A-2B8ACFAB793D}" type="presOf" srcId="{7ACB1164-BAB4-4DBD-8A09-D0853FB1C0D8}" destId="{2B38495B-51F0-46DE-B6EF-294F487404F7}" srcOrd="1" destOrd="0" presId="urn:microsoft.com/office/officeart/2005/8/layout/hProcess4"/>
    <dgm:cxn modelId="{0E59CE37-57E2-46F2-A707-8214367B9B38}" srcId="{FE8674B7-A7C6-4955-A073-2AB3368448FB}" destId="{45D6B8C2-A8ED-4D2C-B1D2-3536242142D2}" srcOrd="1" destOrd="0" parTransId="{74178610-F86E-4F83-8B96-0FD599764106}" sibTransId="{B989A08F-8FCF-49A9-B480-60EBE469EDE8}"/>
    <dgm:cxn modelId="{80360267-CC0C-408F-AEC5-BBC0306CCCE9}" type="presOf" srcId="{66AE596C-9B59-4721-B73A-EC08D3B175BC}" destId="{66E84B3E-A193-4912-8D18-25CC88E6CA75}" srcOrd="1" destOrd="0" presId="urn:microsoft.com/office/officeart/2005/8/layout/hProcess4"/>
    <dgm:cxn modelId="{E0B8BD7A-5F47-495E-8CF0-5F91F6F9FB4D}" type="presOf" srcId="{BD5DFE6B-41A3-482C-A237-4FE4E15E1864}" destId="{2E84DA35-9DAD-4992-A2C1-A06BB302AD01}" srcOrd="1" destOrd="1" presId="urn:microsoft.com/office/officeart/2005/8/layout/hProcess4"/>
    <dgm:cxn modelId="{6313775F-3A04-4110-A8AA-73897EFA1A53}" type="presOf" srcId="{26495A38-DB78-4CF1-BF14-325C2C1BD8FA}" destId="{E7D80E4D-B8B1-40D2-B3AE-01462BA8121E}" srcOrd="0" destOrd="0" presId="urn:microsoft.com/office/officeart/2005/8/layout/hProcess4"/>
    <dgm:cxn modelId="{B8F73C19-6872-4F99-BC94-1E54447399D8}" type="presOf" srcId="{2244A82E-59AB-4E3D-A756-FDFAE163AE18}" destId="{E7D80E4D-B8B1-40D2-B3AE-01462BA8121E}" srcOrd="0" destOrd="3" presId="urn:microsoft.com/office/officeart/2005/8/layout/hProcess4"/>
    <dgm:cxn modelId="{677A11D2-0F18-4607-9241-3C78FC2DB594}" type="presOf" srcId="{A4DA9FB2-DBF6-48E3-81E7-E3A7FCEF97C0}" destId="{8F97F9FF-2DB5-43EB-8368-CE2704EF0FD1}" srcOrd="0" destOrd="0" presId="urn:microsoft.com/office/officeart/2005/8/layout/hProcess4"/>
    <dgm:cxn modelId="{F75B6096-4129-4591-A888-FF3BB01F7289}" type="presOf" srcId="{FE8674B7-A7C6-4955-A073-2AB3368448FB}" destId="{64107BDB-0998-466E-8CD8-F5823077A30D}" srcOrd="0" destOrd="0" presId="urn:microsoft.com/office/officeart/2005/8/layout/hProcess4"/>
    <dgm:cxn modelId="{E7355517-9EE2-4746-A792-C0616A40F8B2}" type="presOf" srcId="{7ACB1164-BAB4-4DBD-8A09-D0853FB1C0D8}" destId="{7926283E-6722-4D4B-B4A3-65C841DA12E2}" srcOrd="0" destOrd="0" presId="urn:microsoft.com/office/officeart/2005/8/layout/hProcess4"/>
    <dgm:cxn modelId="{117D7A66-3949-4A52-B668-9A888CFB59BC}" type="presOf" srcId="{4D0ED9FC-EB27-401B-A36C-E42B44BA9FCE}" destId="{C531D9E3-CBB6-4A14-B799-160245038CCE}" srcOrd="0" destOrd="0" presId="urn:microsoft.com/office/officeart/2005/8/layout/hProcess4"/>
    <dgm:cxn modelId="{1A9F7B5C-4052-42A4-BDF8-BCDD3AE15DD7}" srcId="{4D0ED9FC-EB27-401B-A36C-E42B44BA9FCE}" destId="{BD5DFE6B-41A3-482C-A237-4FE4E15E1864}" srcOrd="1" destOrd="0" parTransId="{721E2752-FE8F-4962-8A1F-BD6A2A83B4A0}" sibTransId="{747A0FAE-668B-46E9-B1BF-074F5E6CD87F}"/>
    <dgm:cxn modelId="{1680275D-2291-4598-BD21-D5C62DBEA902}" type="presOf" srcId="{B989A08F-8FCF-49A9-B480-60EBE469EDE8}" destId="{E15DEF25-C67A-417F-9AB3-A04F72400F60}" srcOrd="0" destOrd="0" presId="urn:microsoft.com/office/officeart/2005/8/layout/hProcess4"/>
    <dgm:cxn modelId="{2C9C4D6C-A62C-443A-ACB9-6BBAB4D03B60}" type="presOf" srcId="{66AE596C-9B59-4721-B73A-EC08D3B175BC}" destId="{96974A5D-9FAE-4ABC-9047-3A022555B9B3}" srcOrd="0" destOrd="0" presId="urn:microsoft.com/office/officeart/2005/8/layout/hProcess4"/>
    <dgm:cxn modelId="{93AB797E-9A74-41F9-8273-30224E029ADD}" srcId="{CC1638E0-6CFC-4B38-9A03-D69F66CFC38C}" destId="{7ACB1164-BAB4-4DBD-8A09-D0853FB1C0D8}" srcOrd="0" destOrd="0" parTransId="{08EF4D2A-ECF5-497C-8190-F618CB0F0C3F}" sibTransId="{65FFFC03-B24F-4B35-B07F-51286922FA84}"/>
    <dgm:cxn modelId="{03CD9086-3A92-45AF-AB50-BEB4786F7CC4}" srcId="{4D0ED9FC-EB27-401B-A36C-E42B44BA9FCE}" destId="{31B08804-143C-43F0-87BD-B51F6C37AE8B}" srcOrd="5" destOrd="0" parTransId="{46E097EE-93F9-40C1-AABB-BB931A889EE0}" sibTransId="{55F10A6F-56F3-42CD-ADCA-76235F09E2A6}"/>
    <dgm:cxn modelId="{82933929-646D-4824-9E17-4BA46625BF12}" type="presOf" srcId="{53BFBEFF-34A4-4DA9-AC62-BB0E75CA1138}" destId="{2E84DA35-9DAD-4992-A2C1-A06BB302AD01}" srcOrd="1" destOrd="6" presId="urn:microsoft.com/office/officeart/2005/8/layout/hProcess4"/>
    <dgm:cxn modelId="{ECADE9E8-4A1D-49FF-8701-1B0F98D57707}" srcId="{4D0ED9FC-EB27-401B-A36C-E42B44BA9FCE}" destId="{26495A38-DB78-4CF1-BF14-325C2C1BD8FA}" srcOrd="0" destOrd="0" parTransId="{BAD6429F-75DF-4E87-A2DA-B27A61DC3D92}" sibTransId="{09EDB86B-C6C5-46C8-85E5-66DF199724BB}"/>
    <dgm:cxn modelId="{1DA60BD0-2088-4772-8125-FAC38DA1BF1B}" srcId="{4D0ED9FC-EB27-401B-A36C-E42B44BA9FCE}" destId="{A0AFAB87-1DED-44AB-9632-0318E5DA1D4E}" srcOrd="4" destOrd="0" parTransId="{60EE7012-7A5D-488A-AC95-0BFCEC183932}" sibTransId="{E7350F68-974F-4121-AC2B-4E0D66DC5AFB}"/>
    <dgm:cxn modelId="{1C8B2291-71F9-4A3B-8BA2-4A22D68E488F}" type="presOf" srcId="{31B08804-143C-43F0-87BD-B51F6C37AE8B}" destId="{2E84DA35-9DAD-4992-A2C1-A06BB302AD01}" srcOrd="1" destOrd="5" presId="urn:microsoft.com/office/officeart/2005/8/layout/hProcess4"/>
    <dgm:cxn modelId="{B241D8F7-3BE4-403D-BA3A-7D6F854EA94B}" type="presParOf" srcId="{64107BDB-0998-466E-8CD8-F5823077A30D}" destId="{702EEE83-3687-46E0-96D7-3B0C214D3A5F}" srcOrd="0" destOrd="0" presId="urn:microsoft.com/office/officeart/2005/8/layout/hProcess4"/>
    <dgm:cxn modelId="{F3B41A82-6B4E-43E0-9527-FF2E70F29E9B}" type="presParOf" srcId="{64107BDB-0998-466E-8CD8-F5823077A30D}" destId="{DE98DA8D-A293-4CD3-949F-A2141D9F2E95}" srcOrd="1" destOrd="0" presId="urn:microsoft.com/office/officeart/2005/8/layout/hProcess4"/>
    <dgm:cxn modelId="{4A5C32FD-5942-426E-BBF4-6452077FCC92}" type="presParOf" srcId="{64107BDB-0998-466E-8CD8-F5823077A30D}" destId="{6D1991F0-E2CC-432F-BFED-4C08EFECC783}" srcOrd="2" destOrd="0" presId="urn:microsoft.com/office/officeart/2005/8/layout/hProcess4"/>
    <dgm:cxn modelId="{3B4310DC-8343-45E7-976A-00F9A471F0C6}" type="presParOf" srcId="{6D1991F0-E2CC-432F-BFED-4C08EFECC783}" destId="{F3D0B6CD-5C43-4798-A2C6-EAC170DC2584}" srcOrd="0" destOrd="0" presId="urn:microsoft.com/office/officeart/2005/8/layout/hProcess4"/>
    <dgm:cxn modelId="{B946E90D-A8E5-4A9F-999C-BC3B559F318C}" type="presParOf" srcId="{F3D0B6CD-5C43-4798-A2C6-EAC170DC2584}" destId="{BF1DADDC-86E4-42C6-A8F4-E84F59C26FEF}" srcOrd="0" destOrd="0" presId="urn:microsoft.com/office/officeart/2005/8/layout/hProcess4"/>
    <dgm:cxn modelId="{38657BCA-A3FE-4651-8D6D-43F2F5DFE467}" type="presParOf" srcId="{F3D0B6CD-5C43-4798-A2C6-EAC170DC2584}" destId="{7926283E-6722-4D4B-B4A3-65C841DA12E2}" srcOrd="1" destOrd="0" presId="urn:microsoft.com/office/officeart/2005/8/layout/hProcess4"/>
    <dgm:cxn modelId="{ACA66BD5-58E2-4DF4-B3C8-AF47ECB8F76E}" type="presParOf" srcId="{F3D0B6CD-5C43-4798-A2C6-EAC170DC2584}" destId="{2B38495B-51F0-46DE-B6EF-294F487404F7}" srcOrd="2" destOrd="0" presId="urn:microsoft.com/office/officeart/2005/8/layout/hProcess4"/>
    <dgm:cxn modelId="{03E56F87-4BC2-4668-90F1-A707D8C02433}" type="presParOf" srcId="{F3D0B6CD-5C43-4798-A2C6-EAC170DC2584}" destId="{9C919EEC-C723-4A2A-BFEE-2B20FA3EA320}" srcOrd="3" destOrd="0" presId="urn:microsoft.com/office/officeart/2005/8/layout/hProcess4"/>
    <dgm:cxn modelId="{3C0A4982-2686-41D2-87E0-BE8155781584}" type="presParOf" srcId="{F3D0B6CD-5C43-4798-A2C6-EAC170DC2584}" destId="{09350734-4286-475A-B595-49752B5AA5F4}" srcOrd="4" destOrd="0" presId="urn:microsoft.com/office/officeart/2005/8/layout/hProcess4"/>
    <dgm:cxn modelId="{B5C7E2CE-D167-4432-AEC8-97496306A0A3}" type="presParOf" srcId="{6D1991F0-E2CC-432F-BFED-4C08EFECC783}" destId="{8F97F9FF-2DB5-43EB-8368-CE2704EF0FD1}" srcOrd="1" destOrd="0" presId="urn:microsoft.com/office/officeart/2005/8/layout/hProcess4"/>
    <dgm:cxn modelId="{6A488324-BBA4-4CA0-93B7-490C13FFA11D}" type="presParOf" srcId="{6D1991F0-E2CC-432F-BFED-4C08EFECC783}" destId="{45234366-5E23-48E7-B584-5EF14D9E4AC6}" srcOrd="2" destOrd="0" presId="urn:microsoft.com/office/officeart/2005/8/layout/hProcess4"/>
    <dgm:cxn modelId="{67DB47DB-152D-46B7-A3A8-5F16050FF565}" type="presParOf" srcId="{45234366-5E23-48E7-B584-5EF14D9E4AC6}" destId="{1761F076-57F0-47D0-957A-6DEEAD59A151}" srcOrd="0" destOrd="0" presId="urn:microsoft.com/office/officeart/2005/8/layout/hProcess4"/>
    <dgm:cxn modelId="{DFBA4DF1-D16A-4FB7-A218-993643292112}" type="presParOf" srcId="{45234366-5E23-48E7-B584-5EF14D9E4AC6}" destId="{96974A5D-9FAE-4ABC-9047-3A022555B9B3}" srcOrd="1" destOrd="0" presId="urn:microsoft.com/office/officeart/2005/8/layout/hProcess4"/>
    <dgm:cxn modelId="{29F6CB5E-A91C-4417-A9CB-E7B7575EE8D5}" type="presParOf" srcId="{45234366-5E23-48E7-B584-5EF14D9E4AC6}" destId="{66E84B3E-A193-4912-8D18-25CC88E6CA75}" srcOrd="2" destOrd="0" presId="urn:microsoft.com/office/officeart/2005/8/layout/hProcess4"/>
    <dgm:cxn modelId="{A6449481-091E-4857-AB05-B9541804F9DB}" type="presParOf" srcId="{45234366-5E23-48E7-B584-5EF14D9E4AC6}" destId="{15B11A1C-9C99-4254-B29D-ECF7E8018584}" srcOrd="3" destOrd="0" presId="urn:microsoft.com/office/officeart/2005/8/layout/hProcess4"/>
    <dgm:cxn modelId="{F06562B3-33FF-478F-B082-3637F8495F06}" type="presParOf" srcId="{45234366-5E23-48E7-B584-5EF14D9E4AC6}" destId="{19B7A884-555A-4C9C-89C6-AAF69F4C9525}" srcOrd="4" destOrd="0" presId="urn:microsoft.com/office/officeart/2005/8/layout/hProcess4"/>
    <dgm:cxn modelId="{C7BEEAD4-77A8-4863-AC78-4A0729C4EF15}" type="presParOf" srcId="{6D1991F0-E2CC-432F-BFED-4C08EFECC783}" destId="{E15DEF25-C67A-417F-9AB3-A04F72400F60}" srcOrd="3" destOrd="0" presId="urn:microsoft.com/office/officeart/2005/8/layout/hProcess4"/>
    <dgm:cxn modelId="{FA8763C5-48FF-486D-A3F3-C197BD420F33}" type="presParOf" srcId="{6D1991F0-E2CC-432F-BFED-4C08EFECC783}" destId="{FDC23C94-BAE7-4B62-90AB-FAB33B5286CC}" srcOrd="4" destOrd="0" presId="urn:microsoft.com/office/officeart/2005/8/layout/hProcess4"/>
    <dgm:cxn modelId="{E6AC11DC-A0DD-4524-A52A-EB2A49722687}" type="presParOf" srcId="{FDC23C94-BAE7-4B62-90AB-FAB33B5286CC}" destId="{CCC397FA-D513-4FB1-AE60-C89E00310340}" srcOrd="0" destOrd="0" presId="urn:microsoft.com/office/officeart/2005/8/layout/hProcess4"/>
    <dgm:cxn modelId="{7505C375-2A91-4E48-9686-4EFB48088BC4}" type="presParOf" srcId="{FDC23C94-BAE7-4B62-90AB-FAB33B5286CC}" destId="{E7D80E4D-B8B1-40D2-B3AE-01462BA8121E}" srcOrd="1" destOrd="0" presId="urn:microsoft.com/office/officeart/2005/8/layout/hProcess4"/>
    <dgm:cxn modelId="{9BFCC6B6-074B-4ECB-A27F-1D18158AF6A7}" type="presParOf" srcId="{FDC23C94-BAE7-4B62-90AB-FAB33B5286CC}" destId="{2E84DA35-9DAD-4992-A2C1-A06BB302AD01}" srcOrd="2" destOrd="0" presId="urn:microsoft.com/office/officeart/2005/8/layout/hProcess4"/>
    <dgm:cxn modelId="{91E747D3-F944-4C97-8199-A11AFDADE7F9}" type="presParOf" srcId="{FDC23C94-BAE7-4B62-90AB-FAB33B5286CC}" destId="{C531D9E3-CBB6-4A14-B799-160245038CCE}" srcOrd="3" destOrd="0" presId="urn:microsoft.com/office/officeart/2005/8/layout/hProcess4"/>
    <dgm:cxn modelId="{60072C39-D9EF-4D46-ABB6-A8E0636D5205}" type="presParOf" srcId="{FDC23C94-BAE7-4B62-90AB-FAB33B5286CC}" destId="{253C3C7F-0F6D-4396-B161-923C2DBC5CFB}"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9A8453-A2BD-409E-B83F-1E4DAA49CE94}" type="doc">
      <dgm:prSet loTypeId="urn:microsoft.com/office/officeart/2005/8/layout/process1" loCatId="process" qsTypeId="urn:microsoft.com/office/officeart/2005/8/quickstyle/simple1" qsCatId="simple" csTypeId="urn:microsoft.com/office/officeart/2005/8/colors/accent1_2" csCatId="accent1" phldr="1"/>
      <dgm:spPr/>
    </dgm:pt>
    <dgm:pt modelId="{79B4B2F1-723E-410D-A399-0A3A710DB7FA}">
      <dgm:prSet phldrT="[Text]"/>
      <dgm:spPr/>
      <dgm:t>
        <a:bodyPr/>
        <a:lstStyle/>
        <a:p>
          <a:r>
            <a:rPr lang="en-US" dirty="0" err="1" smtClean="0"/>
            <a:t>Perkembangan</a:t>
          </a:r>
          <a:r>
            <a:rPr lang="en-US" dirty="0" smtClean="0"/>
            <a:t> </a:t>
          </a:r>
          <a:r>
            <a:rPr lang="en-US" dirty="0" err="1" smtClean="0"/>
            <a:t>selanjutnya</a:t>
          </a:r>
          <a:r>
            <a:rPr lang="en-US" dirty="0" smtClean="0"/>
            <a:t> IAI </a:t>
          </a:r>
          <a:r>
            <a:rPr lang="en-US" dirty="0" err="1" smtClean="0"/>
            <a:t>mengeluarkan</a:t>
          </a:r>
          <a:r>
            <a:rPr lang="en-US" dirty="0" smtClean="0"/>
            <a:t> PSAK No. 105 yang </a:t>
          </a:r>
          <a:r>
            <a:rPr lang="en-US" dirty="0" err="1" smtClean="0"/>
            <a:t>lebih</a:t>
          </a:r>
          <a:r>
            <a:rPr lang="en-US" dirty="0" smtClean="0"/>
            <a:t> </a:t>
          </a:r>
          <a:r>
            <a:rPr lang="en-US" dirty="0" err="1" smtClean="0"/>
            <a:t>spesifik</a:t>
          </a:r>
          <a:r>
            <a:rPr lang="en-US" dirty="0" smtClean="0"/>
            <a:t> </a:t>
          </a:r>
          <a:r>
            <a:rPr lang="en-US" dirty="0" err="1" smtClean="0"/>
            <a:t>mengatur</a:t>
          </a:r>
          <a:r>
            <a:rPr lang="en-US" dirty="0" smtClean="0"/>
            <a:t> </a:t>
          </a:r>
          <a:r>
            <a:rPr lang="en-US" dirty="0" err="1" smtClean="0"/>
            <a:t>mengenai</a:t>
          </a:r>
          <a:r>
            <a:rPr lang="en-US" dirty="0" smtClean="0"/>
            <a:t> </a:t>
          </a:r>
          <a:r>
            <a:rPr lang="en-US" dirty="0" err="1" smtClean="0"/>
            <a:t>Mudharabah</a:t>
          </a:r>
          <a:endParaRPr lang="id-ID" dirty="0"/>
        </a:p>
      </dgm:t>
    </dgm:pt>
    <dgm:pt modelId="{D5CBA740-D737-4A66-B457-8ABA262FD0EF}" type="parTrans" cxnId="{5069284C-33F4-44E2-A538-49B94F3423FC}">
      <dgm:prSet/>
      <dgm:spPr/>
      <dgm:t>
        <a:bodyPr/>
        <a:lstStyle/>
        <a:p>
          <a:endParaRPr lang="id-ID"/>
        </a:p>
      </dgm:t>
    </dgm:pt>
    <dgm:pt modelId="{5B1BD1CD-40DC-4C6A-8CDC-D8FE15F7CDC8}" type="sibTrans" cxnId="{5069284C-33F4-44E2-A538-49B94F3423FC}">
      <dgm:prSet/>
      <dgm:spPr/>
      <dgm:t>
        <a:bodyPr/>
        <a:lstStyle/>
        <a:p>
          <a:endParaRPr lang="id-ID"/>
        </a:p>
      </dgm:t>
    </dgm:pt>
    <dgm:pt modelId="{CF6BE8E9-2461-4333-A4BE-C81213E7871F}">
      <dgm:prSet phldrT="[Text]"/>
      <dgm:spPr/>
      <dgm:t>
        <a:bodyPr/>
        <a:lstStyle/>
        <a:p>
          <a:r>
            <a:rPr lang="en-US" dirty="0" smtClean="0"/>
            <a:t>PSAK No. 105 </a:t>
          </a:r>
          <a:r>
            <a:rPr lang="en-US" dirty="0" err="1" smtClean="0"/>
            <a:t>mulai</a:t>
          </a:r>
          <a:r>
            <a:rPr lang="en-US" dirty="0" smtClean="0"/>
            <a:t> </a:t>
          </a:r>
          <a:r>
            <a:rPr lang="en-US" dirty="0" err="1" smtClean="0"/>
            <a:t>berlaku</a:t>
          </a:r>
          <a:r>
            <a:rPr lang="en-US" dirty="0" smtClean="0"/>
            <a:t> </a:t>
          </a:r>
          <a:r>
            <a:rPr lang="en-US" dirty="0" err="1" smtClean="0"/>
            <a:t>efektif</a:t>
          </a:r>
          <a:r>
            <a:rPr lang="en-US" dirty="0" smtClean="0"/>
            <a:t> 1 </a:t>
          </a:r>
          <a:r>
            <a:rPr lang="en-US" dirty="0" err="1" smtClean="0"/>
            <a:t>Januari</a:t>
          </a:r>
          <a:r>
            <a:rPr lang="en-US" dirty="0" smtClean="0"/>
            <a:t> 2008</a:t>
          </a:r>
          <a:endParaRPr lang="id-ID" dirty="0"/>
        </a:p>
      </dgm:t>
    </dgm:pt>
    <dgm:pt modelId="{3300C90B-9F87-48E2-9712-4553A191969E}" type="parTrans" cxnId="{B27A4551-B3BF-4521-B931-7A4837C4BBAD}">
      <dgm:prSet/>
      <dgm:spPr/>
      <dgm:t>
        <a:bodyPr/>
        <a:lstStyle/>
        <a:p>
          <a:endParaRPr lang="id-ID"/>
        </a:p>
      </dgm:t>
    </dgm:pt>
    <dgm:pt modelId="{4EFD1090-80F2-460B-9FF4-D4FF81C54C04}" type="sibTrans" cxnId="{B27A4551-B3BF-4521-B931-7A4837C4BBAD}">
      <dgm:prSet/>
      <dgm:spPr/>
      <dgm:t>
        <a:bodyPr/>
        <a:lstStyle/>
        <a:p>
          <a:endParaRPr lang="id-ID"/>
        </a:p>
      </dgm:t>
    </dgm:pt>
    <dgm:pt modelId="{AEE3096D-AD59-4041-8E50-4393C2A8ACAF}">
      <dgm:prSet phldrT="[Text]"/>
      <dgm:spPr/>
      <dgm:t>
        <a:bodyPr/>
        <a:lstStyle/>
        <a:p>
          <a:r>
            <a:rPr lang="en-US" dirty="0" smtClean="0"/>
            <a:t>PSAK No. 105 </a:t>
          </a:r>
          <a:r>
            <a:rPr lang="en-US" dirty="0" err="1" smtClean="0"/>
            <a:t>ini</a:t>
          </a:r>
          <a:r>
            <a:rPr lang="en-US" dirty="0" smtClean="0"/>
            <a:t> </a:t>
          </a:r>
          <a:r>
            <a:rPr lang="en-US" dirty="0" err="1" smtClean="0"/>
            <a:t>disahkan</a:t>
          </a:r>
          <a:r>
            <a:rPr lang="en-US" dirty="0" smtClean="0"/>
            <a:t> </a:t>
          </a:r>
          <a:r>
            <a:rPr lang="en-US" dirty="0" err="1" smtClean="0"/>
            <a:t>oleh</a:t>
          </a:r>
          <a:r>
            <a:rPr lang="en-US" dirty="0" smtClean="0"/>
            <a:t> </a:t>
          </a:r>
          <a:r>
            <a:rPr lang="en-US" dirty="0" err="1" smtClean="0"/>
            <a:t>Dewan</a:t>
          </a:r>
          <a:r>
            <a:rPr lang="en-US" dirty="0" smtClean="0"/>
            <a:t> </a:t>
          </a:r>
          <a:r>
            <a:rPr lang="en-US" dirty="0" err="1" smtClean="0"/>
            <a:t>Standar</a:t>
          </a:r>
          <a:r>
            <a:rPr lang="en-US" dirty="0" smtClean="0"/>
            <a:t> </a:t>
          </a:r>
          <a:r>
            <a:rPr lang="en-US" dirty="0" err="1" smtClean="0"/>
            <a:t>Akuntansi</a:t>
          </a:r>
          <a:r>
            <a:rPr lang="en-US" dirty="0" smtClean="0"/>
            <a:t> </a:t>
          </a:r>
          <a:r>
            <a:rPr lang="en-US" dirty="0" err="1" smtClean="0"/>
            <a:t>Keuangan</a:t>
          </a:r>
          <a:r>
            <a:rPr lang="en-US" dirty="0" smtClean="0"/>
            <a:t> </a:t>
          </a:r>
          <a:r>
            <a:rPr lang="en-US" dirty="0" err="1" smtClean="0"/>
            <a:t>pada</a:t>
          </a:r>
          <a:r>
            <a:rPr lang="en-US" dirty="0" smtClean="0"/>
            <a:t> </a:t>
          </a:r>
          <a:r>
            <a:rPr lang="en-US" dirty="0" err="1" smtClean="0"/>
            <a:t>tanggal</a:t>
          </a:r>
          <a:r>
            <a:rPr lang="en-US" dirty="0" smtClean="0"/>
            <a:t> 27 </a:t>
          </a:r>
          <a:r>
            <a:rPr lang="en-US" dirty="0" err="1" smtClean="0"/>
            <a:t>juni</a:t>
          </a:r>
          <a:r>
            <a:rPr lang="en-US" dirty="0" smtClean="0"/>
            <a:t> 2007</a:t>
          </a:r>
          <a:endParaRPr lang="id-ID" dirty="0"/>
        </a:p>
      </dgm:t>
    </dgm:pt>
    <dgm:pt modelId="{32191ECF-F657-4B89-A55E-77BFBEE0ED5C}" type="parTrans" cxnId="{BA51D210-24FC-4880-9D4D-2820D949A919}">
      <dgm:prSet/>
      <dgm:spPr/>
      <dgm:t>
        <a:bodyPr/>
        <a:lstStyle/>
        <a:p>
          <a:endParaRPr lang="id-ID"/>
        </a:p>
      </dgm:t>
    </dgm:pt>
    <dgm:pt modelId="{0968BF2A-096C-4624-BFF3-8AE77EAE3A93}" type="sibTrans" cxnId="{BA51D210-24FC-4880-9D4D-2820D949A919}">
      <dgm:prSet/>
      <dgm:spPr/>
      <dgm:t>
        <a:bodyPr/>
        <a:lstStyle/>
        <a:p>
          <a:endParaRPr lang="id-ID"/>
        </a:p>
      </dgm:t>
    </dgm:pt>
    <dgm:pt modelId="{85E85C6D-D778-497F-A54F-C6D86682AE15}" type="pres">
      <dgm:prSet presAssocID="{189A8453-A2BD-409E-B83F-1E4DAA49CE94}" presName="Name0" presStyleCnt="0">
        <dgm:presLayoutVars>
          <dgm:dir/>
          <dgm:resizeHandles val="exact"/>
        </dgm:presLayoutVars>
      </dgm:prSet>
      <dgm:spPr/>
    </dgm:pt>
    <dgm:pt modelId="{DB67184E-BF1F-43E0-A305-78DCC381FB92}" type="pres">
      <dgm:prSet presAssocID="{79B4B2F1-723E-410D-A399-0A3A710DB7FA}" presName="node" presStyleLbl="node1" presStyleIdx="0" presStyleCnt="3">
        <dgm:presLayoutVars>
          <dgm:bulletEnabled val="1"/>
        </dgm:presLayoutVars>
      </dgm:prSet>
      <dgm:spPr/>
      <dgm:t>
        <a:bodyPr/>
        <a:lstStyle/>
        <a:p>
          <a:endParaRPr lang="id-ID"/>
        </a:p>
      </dgm:t>
    </dgm:pt>
    <dgm:pt modelId="{A3DB3760-054A-439F-B507-A83DD0F343E3}" type="pres">
      <dgm:prSet presAssocID="{5B1BD1CD-40DC-4C6A-8CDC-D8FE15F7CDC8}" presName="sibTrans" presStyleLbl="sibTrans2D1" presStyleIdx="0" presStyleCnt="2"/>
      <dgm:spPr/>
      <dgm:t>
        <a:bodyPr/>
        <a:lstStyle/>
        <a:p>
          <a:endParaRPr lang="en-US"/>
        </a:p>
      </dgm:t>
    </dgm:pt>
    <dgm:pt modelId="{A093CD0B-35DF-49F3-8E88-8A5B0C2F70ED}" type="pres">
      <dgm:prSet presAssocID="{5B1BD1CD-40DC-4C6A-8CDC-D8FE15F7CDC8}" presName="connectorText" presStyleLbl="sibTrans2D1" presStyleIdx="0" presStyleCnt="2"/>
      <dgm:spPr/>
      <dgm:t>
        <a:bodyPr/>
        <a:lstStyle/>
        <a:p>
          <a:endParaRPr lang="en-US"/>
        </a:p>
      </dgm:t>
    </dgm:pt>
    <dgm:pt modelId="{269DAB20-1D74-4FC0-A7F2-715086697764}" type="pres">
      <dgm:prSet presAssocID="{CF6BE8E9-2461-4333-A4BE-C81213E7871F}" presName="node" presStyleLbl="node1" presStyleIdx="1" presStyleCnt="3">
        <dgm:presLayoutVars>
          <dgm:bulletEnabled val="1"/>
        </dgm:presLayoutVars>
      </dgm:prSet>
      <dgm:spPr/>
      <dgm:t>
        <a:bodyPr/>
        <a:lstStyle/>
        <a:p>
          <a:endParaRPr lang="id-ID"/>
        </a:p>
      </dgm:t>
    </dgm:pt>
    <dgm:pt modelId="{4795E65B-9D44-4644-BF8D-FC9902201D17}" type="pres">
      <dgm:prSet presAssocID="{4EFD1090-80F2-460B-9FF4-D4FF81C54C04}" presName="sibTrans" presStyleLbl="sibTrans2D1" presStyleIdx="1" presStyleCnt="2"/>
      <dgm:spPr/>
      <dgm:t>
        <a:bodyPr/>
        <a:lstStyle/>
        <a:p>
          <a:endParaRPr lang="en-US"/>
        </a:p>
      </dgm:t>
    </dgm:pt>
    <dgm:pt modelId="{72D0D521-ECBD-4B79-BACE-DE81E021F7A6}" type="pres">
      <dgm:prSet presAssocID="{4EFD1090-80F2-460B-9FF4-D4FF81C54C04}" presName="connectorText" presStyleLbl="sibTrans2D1" presStyleIdx="1" presStyleCnt="2"/>
      <dgm:spPr/>
      <dgm:t>
        <a:bodyPr/>
        <a:lstStyle/>
        <a:p>
          <a:endParaRPr lang="en-US"/>
        </a:p>
      </dgm:t>
    </dgm:pt>
    <dgm:pt modelId="{A4EE3683-EDD0-405C-BA76-F9B101DB8007}" type="pres">
      <dgm:prSet presAssocID="{AEE3096D-AD59-4041-8E50-4393C2A8ACAF}" presName="node" presStyleLbl="node1" presStyleIdx="2" presStyleCnt="3">
        <dgm:presLayoutVars>
          <dgm:bulletEnabled val="1"/>
        </dgm:presLayoutVars>
      </dgm:prSet>
      <dgm:spPr/>
      <dgm:t>
        <a:bodyPr/>
        <a:lstStyle/>
        <a:p>
          <a:endParaRPr lang="id-ID"/>
        </a:p>
      </dgm:t>
    </dgm:pt>
  </dgm:ptLst>
  <dgm:cxnLst>
    <dgm:cxn modelId="{BA51D210-24FC-4880-9D4D-2820D949A919}" srcId="{189A8453-A2BD-409E-B83F-1E4DAA49CE94}" destId="{AEE3096D-AD59-4041-8E50-4393C2A8ACAF}" srcOrd="2" destOrd="0" parTransId="{32191ECF-F657-4B89-A55E-77BFBEE0ED5C}" sibTransId="{0968BF2A-096C-4624-BFF3-8AE77EAE3A93}"/>
    <dgm:cxn modelId="{064C6D33-D121-4F71-96E1-FB470731A560}" type="presOf" srcId="{5B1BD1CD-40DC-4C6A-8CDC-D8FE15F7CDC8}" destId="{A3DB3760-054A-439F-B507-A83DD0F343E3}" srcOrd="0" destOrd="0" presId="urn:microsoft.com/office/officeart/2005/8/layout/process1"/>
    <dgm:cxn modelId="{B27A4551-B3BF-4521-B931-7A4837C4BBAD}" srcId="{189A8453-A2BD-409E-B83F-1E4DAA49CE94}" destId="{CF6BE8E9-2461-4333-A4BE-C81213E7871F}" srcOrd="1" destOrd="0" parTransId="{3300C90B-9F87-48E2-9712-4553A191969E}" sibTransId="{4EFD1090-80F2-460B-9FF4-D4FF81C54C04}"/>
    <dgm:cxn modelId="{567EC019-7190-4726-A42E-02FF62CABDA9}" type="presOf" srcId="{4EFD1090-80F2-460B-9FF4-D4FF81C54C04}" destId="{4795E65B-9D44-4644-BF8D-FC9902201D17}" srcOrd="0" destOrd="0" presId="urn:microsoft.com/office/officeart/2005/8/layout/process1"/>
    <dgm:cxn modelId="{5069284C-33F4-44E2-A538-49B94F3423FC}" srcId="{189A8453-A2BD-409E-B83F-1E4DAA49CE94}" destId="{79B4B2F1-723E-410D-A399-0A3A710DB7FA}" srcOrd="0" destOrd="0" parTransId="{D5CBA740-D737-4A66-B457-8ABA262FD0EF}" sibTransId="{5B1BD1CD-40DC-4C6A-8CDC-D8FE15F7CDC8}"/>
    <dgm:cxn modelId="{5D0AB5B5-8714-4230-B0DD-941BAE5B51BF}" type="presOf" srcId="{189A8453-A2BD-409E-B83F-1E4DAA49CE94}" destId="{85E85C6D-D778-497F-A54F-C6D86682AE15}" srcOrd="0" destOrd="0" presId="urn:microsoft.com/office/officeart/2005/8/layout/process1"/>
    <dgm:cxn modelId="{9FFA0944-8E1B-4B7D-B726-BF23EDF63A82}" type="presOf" srcId="{4EFD1090-80F2-460B-9FF4-D4FF81C54C04}" destId="{72D0D521-ECBD-4B79-BACE-DE81E021F7A6}" srcOrd="1" destOrd="0" presId="urn:microsoft.com/office/officeart/2005/8/layout/process1"/>
    <dgm:cxn modelId="{BB601AD3-E2C4-429E-8807-3425B10D0D18}" type="presOf" srcId="{CF6BE8E9-2461-4333-A4BE-C81213E7871F}" destId="{269DAB20-1D74-4FC0-A7F2-715086697764}" srcOrd="0" destOrd="0" presId="urn:microsoft.com/office/officeart/2005/8/layout/process1"/>
    <dgm:cxn modelId="{59F9F822-ADE5-4667-9A6F-C252BC709340}" type="presOf" srcId="{AEE3096D-AD59-4041-8E50-4393C2A8ACAF}" destId="{A4EE3683-EDD0-405C-BA76-F9B101DB8007}" srcOrd="0" destOrd="0" presId="urn:microsoft.com/office/officeart/2005/8/layout/process1"/>
    <dgm:cxn modelId="{F0DE40B5-1721-437F-8918-670D0D62D15C}" type="presOf" srcId="{79B4B2F1-723E-410D-A399-0A3A710DB7FA}" destId="{DB67184E-BF1F-43E0-A305-78DCC381FB92}" srcOrd="0" destOrd="0" presId="urn:microsoft.com/office/officeart/2005/8/layout/process1"/>
    <dgm:cxn modelId="{9D5E013C-9A35-4752-ADD0-A2ACC485568C}" type="presOf" srcId="{5B1BD1CD-40DC-4C6A-8CDC-D8FE15F7CDC8}" destId="{A093CD0B-35DF-49F3-8E88-8A5B0C2F70ED}" srcOrd="1" destOrd="0" presId="urn:microsoft.com/office/officeart/2005/8/layout/process1"/>
    <dgm:cxn modelId="{3F77188D-4A02-40F0-BAF4-195FB6A8C771}" type="presParOf" srcId="{85E85C6D-D778-497F-A54F-C6D86682AE15}" destId="{DB67184E-BF1F-43E0-A305-78DCC381FB92}" srcOrd="0" destOrd="0" presId="urn:microsoft.com/office/officeart/2005/8/layout/process1"/>
    <dgm:cxn modelId="{53934DE5-1E96-4151-A4DA-99308AE90451}" type="presParOf" srcId="{85E85C6D-D778-497F-A54F-C6D86682AE15}" destId="{A3DB3760-054A-439F-B507-A83DD0F343E3}" srcOrd="1" destOrd="0" presId="urn:microsoft.com/office/officeart/2005/8/layout/process1"/>
    <dgm:cxn modelId="{B80C9874-08FD-4D8C-9A61-37839EEFFBE6}" type="presParOf" srcId="{A3DB3760-054A-439F-B507-A83DD0F343E3}" destId="{A093CD0B-35DF-49F3-8E88-8A5B0C2F70ED}" srcOrd="0" destOrd="0" presId="urn:microsoft.com/office/officeart/2005/8/layout/process1"/>
    <dgm:cxn modelId="{DBC31AAC-FFEE-41AD-8B1C-4835504E4861}" type="presParOf" srcId="{85E85C6D-D778-497F-A54F-C6D86682AE15}" destId="{269DAB20-1D74-4FC0-A7F2-715086697764}" srcOrd="2" destOrd="0" presId="urn:microsoft.com/office/officeart/2005/8/layout/process1"/>
    <dgm:cxn modelId="{F8F3BC6B-DAD2-420F-B580-07CBF9D795DC}" type="presParOf" srcId="{85E85C6D-D778-497F-A54F-C6D86682AE15}" destId="{4795E65B-9D44-4644-BF8D-FC9902201D17}" srcOrd="3" destOrd="0" presId="urn:microsoft.com/office/officeart/2005/8/layout/process1"/>
    <dgm:cxn modelId="{DB947985-A32C-4F37-8B07-E742453D9A3C}" type="presParOf" srcId="{4795E65B-9D44-4644-BF8D-FC9902201D17}" destId="{72D0D521-ECBD-4B79-BACE-DE81E021F7A6}" srcOrd="0" destOrd="0" presId="urn:microsoft.com/office/officeart/2005/8/layout/process1"/>
    <dgm:cxn modelId="{C4557BD6-015D-46C8-8D83-22382ADB336D}" type="presParOf" srcId="{85E85C6D-D778-497F-A54F-C6D86682AE15}" destId="{A4EE3683-EDD0-405C-BA76-F9B101DB8007}" srcOrd="4" destOrd="0" presId="urn:microsoft.com/office/officeart/2005/8/layout/process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F74A1AB-19DB-4BF3-B152-E7CE184B9D1C}"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id-ID"/>
        </a:p>
      </dgm:t>
    </dgm:pt>
    <dgm:pt modelId="{797E581C-E437-43A0-8CFF-7ECC271BCCAC}">
      <dgm:prSet phldrT="[Text]"/>
      <dgm:spPr/>
      <dgm:t>
        <a:bodyPr/>
        <a:lstStyle/>
        <a:p>
          <a:pPr rtl="0"/>
          <a:r>
            <a:rPr lang="en-US" dirty="0" err="1" smtClean="0"/>
            <a:t>Mudharabah</a:t>
          </a:r>
          <a:r>
            <a:rPr lang="en-US" dirty="0" smtClean="0"/>
            <a:t> </a:t>
          </a:r>
          <a:r>
            <a:rPr lang="en-US" dirty="0" err="1" smtClean="0"/>
            <a:t>Muthalaqah</a:t>
          </a:r>
          <a:endParaRPr lang="id-ID" dirty="0"/>
        </a:p>
      </dgm:t>
    </dgm:pt>
    <dgm:pt modelId="{CA565689-14BF-410E-AB90-736B895B6AB9}" type="parTrans" cxnId="{594BB89B-3119-4A8C-87F6-9332FEDA16C7}">
      <dgm:prSet/>
      <dgm:spPr/>
      <dgm:t>
        <a:bodyPr/>
        <a:lstStyle/>
        <a:p>
          <a:endParaRPr lang="id-ID"/>
        </a:p>
      </dgm:t>
    </dgm:pt>
    <dgm:pt modelId="{A2568468-7924-45EB-B356-924EE4D7D279}" type="sibTrans" cxnId="{594BB89B-3119-4A8C-87F6-9332FEDA16C7}">
      <dgm:prSet/>
      <dgm:spPr/>
      <dgm:t>
        <a:bodyPr/>
        <a:lstStyle/>
        <a:p>
          <a:endParaRPr lang="id-ID"/>
        </a:p>
      </dgm:t>
    </dgm:pt>
    <dgm:pt modelId="{242C257D-4175-44CF-B8B9-B634AFBDFA69}">
      <dgm:prSet phldrT="[Text]"/>
      <dgm:spPr/>
      <dgm:t>
        <a:bodyPr/>
        <a:lstStyle/>
        <a:p>
          <a:pPr rtl="0"/>
          <a:r>
            <a:rPr lang="en-US" dirty="0" err="1" smtClean="0"/>
            <a:t>bentuk</a:t>
          </a:r>
          <a:r>
            <a:rPr lang="en-US" dirty="0" smtClean="0"/>
            <a:t> </a:t>
          </a:r>
          <a:r>
            <a:rPr lang="en-US" dirty="0" err="1" smtClean="0"/>
            <a:t>kerja</a:t>
          </a:r>
          <a:r>
            <a:rPr lang="en-US" dirty="0" smtClean="0"/>
            <a:t> </a:t>
          </a:r>
          <a:r>
            <a:rPr lang="en-US" dirty="0" err="1" smtClean="0"/>
            <a:t>sama</a:t>
          </a:r>
          <a:r>
            <a:rPr lang="en-US" dirty="0" smtClean="0"/>
            <a:t> </a:t>
          </a:r>
          <a:r>
            <a:rPr lang="en-US" dirty="0" err="1" smtClean="0"/>
            <a:t>antara</a:t>
          </a:r>
          <a:r>
            <a:rPr lang="en-US" dirty="0" smtClean="0"/>
            <a:t> </a:t>
          </a:r>
          <a:r>
            <a:rPr lang="en-US" i="1" dirty="0" err="1" smtClean="0"/>
            <a:t>shahibul</a:t>
          </a:r>
          <a:r>
            <a:rPr lang="en-US" i="1" dirty="0" smtClean="0"/>
            <a:t> </a:t>
          </a:r>
          <a:r>
            <a:rPr lang="en-US" i="1" dirty="0" err="1" smtClean="0"/>
            <a:t>maal</a:t>
          </a:r>
          <a:r>
            <a:rPr lang="en-US" dirty="0" smtClean="0"/>
            <a:t> </a:t>
          </a:r>
          <a:r>
            <a:rPr lang="en-US" dirty="0" err="1" smtClean="0"/>
            <a:t>dan</a:t>
          </a:r>
          <a:r>
            <a:rPr lang="en-US" dirty="0" smtClean="0"/>
            <a:t> </a:t>
          </a:r>
          <a:r>
            <a:rPr lang="en-US" i="1" dirty="0" err="1" smtClean="0"/>
            <a:t>mudharib</a:t>
          </a:r>
          <a:r>
            <a:rPr lang="en-US" dirty="0" smtClean="0"/>
            <a:t> yang </a:t>
          </a:r>
          <a:r>
            <a:rPr lang="en-US" dirty="0" err="1" smtClean="0"/>
            <a:t>cakupannya</a:t>
          </a:r>
          <a:r>
            <a:rPr lang="en-US" dirty="0" smtClean="0"/>
            <a:t> </a:t>
          </a:r>
          <a:r>
            <a:rPr lang="en-US" dirty="0" err="1" smtClean="0"/>
            <a:t>sangat</a:t>
          </a:r>
          <a:r>
            <a:rPr lang="en-US" dirty="0" smtClean="0"/>
            <a:t> </a:t>
          </a:r>
          <a:r>
            <a:rPr lang="en-US" dirty="0" err="1" smtClean="0"/>
            <a:t>luas</a:t>
          </a:r>
          <a:r>
            <a:rPr lang="en-US" dirty="0" smtClean="0"/>
            <a:t> </a:t>
          </a:r>
          <a:r>
            <a:rPr lang="en-US" dirty="0" err="1" smtClean="0"/>
            <a:t>dan</a:t>
          </a:r>
          <a:r>
            <a:rPr lang="en-US" dirty="0" smtClean="0"/>
            <a:t> </a:t>
          </a:r>
          <a:r>
            <a:rPr lang="en-US" dirty="0" err="1" smtClean="0"/>
            <a:t>tidak</a:t>
          </a:r>
          <a:r>
            <a:rPr lang="en-US" dirty="0" smtClean="0"/>
            <a:t> </a:t>
          </a:r>
          <a:r>
            <a:rPr lang="en-US" dirty="0" err="1" smtClean="0"/>
            <a:t>dibatasi</a:t>
          </a:r>
          <a:r>
            <a:rPr lang="en-US" dirty="0" smtClean="0"/>
            <a:t> </a:t>
          </a:r>
          <a:r>
            <a:rPr lang="en-US" dirty="0" err="1" smtClean="0"/>
            <a:t>oleh</a:t>
          </a:r>
          <a:r>
            <a:rPr lang="en-US" dirty="0" smtClean="0"/>
            <a:t> </a:t>
          </a:r>
          <a:r>
            <a:rPr lang="en-US" dirty="0" err="1" smtClean="0"/>
            <a:t>spesifikasi</a:t>
          </a:r>
          <a:r>
            <a:rPr lang="en-US" dirty="0" smtClean="0"/>
            <a:t> </a:t>
          </a:r>
          <a:r>
            <a:rPr lang="en-US" dirty="0" err="1" smtClean="0"/>
            <a:t>jenis</a:t>
          </a:r>
          <a:r>
            <a:rPr lang="en-US" dirty="0" smtClean="0"/>
            <a:t> </a:t>
          </a:r>
          <a:r>
            <a:rPr lang="en-US" dirty="0" err="1" smtClean="0"/>
            <a:t>usaha</a:t>
          </a:r>
          <a:r>
            <a:rPr lang="en-US" dirty="0" smtClean="0"/>
            <a:t>, </a:t>
          </a:r>
          <a:r>
            <a:rPr lang="en-US" dirty="0" err="1" smtClean="0"/>
            <a:t>waktu</a:t>
          </a:r>
          <a:r>
            <a:rPr lang="en-US" dirty="0" smtClean="0"/>
            <a:t> </a:t>
          </a:r>
          <a:r>
            <a:rPr lang="en-US" dirty="0" err="1" smtClean="0"/>
            <a:t>dan</a:t>
          </a:r>
          <a:r>
            <a:rPr lang="en-US" dirty="0" smtClean="0"/>
            <a:t> </a:t>
          </a:r>
          <a:r>
            <a:rPr lang="en-US" dirty="0" err="1" smtClean="0"/>
            <a:t>daerah</a:t>
          </a:r>
          <a:r>
            <a:rPr lang="en-US" dirty="0" smtClean="0"/>
            <a:t> </a:t>
          </a:r>
          <a:r>
            <a:rPr lang="en-US" dirty="0" err="1" smtClean="0"/>
            <a:t>bisnis</a:t>
          </a:r>
          <a:r>
            <a:rPr lang="en-US" dirty="0" smtClean="0"/>
            <a:t>.</a:t>
          </a:r>
          <a:endParaRPr lang="id-ID" dirty="0"/>
        </a:p>
      </dgm:t>
    </dgm:pt>
    <dgm:pt modelId="{86C157FB-C367-4A32-A052-D5DCBB2E5511}" type="parTrans" cxnId="{12278421-4C31-44F2-88EA-389CC8C97095}">
      <dgm:prSet/>
      <dgm:spPr/>
      <dgm:t>
        <a:bodyPr/>
        <a:lstStyle/>
        <a:p>
          <a:endParaRPr lang="id-ID"/>
        </a:p>
      </dgm:t>
    </dgm:pt>
    <dgm:pt modelId="{32B5B703-B497-48D5-8D20-36AC7084D238}" type="sibTrans" cxnId="{12278421-4C31-44F2-88EA-389CC8C97095}">
      <dgm:prSet/>
      <dgm:spPr/>
      <dgm:t>
        <a:bodyPr/>
        <a:lstStyle/>
        <a:p>
          <a:endParaRPr lang="id-ID"/>
        </a:p>
      </dgm:t>
    </dgm:pt>
    <dgm:pt modelId="{F2ACB6B8-29ED-4804-9C5F-B95F2395835F}">
      <dgm:prSet phldrT="[Text]"/>
      <dgm:spPr/>
      <dgm:t>
        <a:bodyPr/>
        <a:lstStyle/>
        <a:p>
          <a:pPr rtl="0"/>
          <a:r>
            <a:rPr lang="en-US" dirty="0" err="1" smtClean="0"/>
            <a:t>Mudharabah</a:t>
          </a:r>
          <a:r>
            <a:rPr lang="en-US" dirty="0" smtClean="0"/>
            <a:t> </a:t>
          </a:r>
          <a:r>
            <a:rPr lang="en-US" dirty="0" err="1" smtClean="0"/>
            <a:t>Muqayyadah</a:t>
          </a:r>
          <a:r>
            <a:rPr lang="en-US" i="1" dirty="0" smtClean="0"/>
            <a:t> </a:t>
          </a:r>
          <a:endParaRPr lang="id-ID" dirty="0"/>
        </a:p>
      </dgm:t>
    </dgm:pt>
    <dgm:pt modelId="{DC471872-2A28-4FC6-9424-8171EABE5A97}" type="parTrans" cxnId="{868E70B7-FDE8-411C-9DF7-9BD7E7A115D8}">
      <dgm:prSet/>
      <dgm:spPr/>
      <dgm:t>
        <a:bodyPr/>
        <a:lstStyle/>
        <a:p>
          <a:endParaRPr lang="id-ID"/>
        </a:p>
      </dgm:t>
    </dgm:pt>
    <dgm:pt modelId="{E59BAA85-B84E-4D6A-BBF4-6B4B1937B7F4}" type="sibTrans" cxnId="{868E70B7-FDE8-411C-9DF7-9BD7E7A115D8}">
      <dgm:prSet/>
      <dgm:spPr/>
      <dgm:t>
        <a:bodyPr/>
        <a:lstStyle/>
        <a:p>
          <a:endParaRPr lang="id-ID"/>
        </a:p>
      </dgm:t>
    </dgm:pt>
    <dgm:pt modelId="{D8C7278D-0591-4511-AF07-A41FF77D6FA6}">
      <dgm:prSet phldrT="[Text]"/>
      <dgm:spPr/>
      <dgm:t>
        <a:bodyPr/>
        <a:lstStyle/>
        <a:p>
          <a:pPr rtl="0"/>
          <a:r>
            <a:rPr lang="en-US" dirty="0" err="1" smtClean="0"/>
            <a:t>kebalikan</a:t>
          </a:r>
          <a:r>
            <a:rPr lang="en-US" dirty="0" smtClean="0"/>
            <a:t> </a:t>
          </a:r>
          <a:r>
            <a:rPr lang="en-US" dirty="0" err="1" smtClean="0"/>
            <a:t>dari</a:t>
          </a:r>
          <a:r>
            <a:rPr lang="en-US" dirty="0" smtClean="0"/>
            <a:t> </a:t>
          </a:r>
          <a:r>
            <a:rPr lang="en-US" i="1" dirty="0" err="1" smtClean="0"/>
            <a:t>mudharabah</a:t>
          </a:r>
          <a:r>
            <a:rPr lang="en-US" i="1" dirty="0" smtClean="0"/>
            <a:t> </a:t>
          </a:r>
          <a:r>
            <a:rPr lang="en-US" i="1" dirty="0" err="1" smtClean="0"/>
            <a:t>muthalaqah</a:t>
          </a:r>
          <a:r>
            <a:rPr lang="en-US" i="1" dirty="0" smtClean="0"/>
            <a:t>.</a:t>
          </a:r>
          <a:r>
            <a:rPr lang="en-US" dirty="0" smtClean="0"/>
            <a:t> </a:t>
          </a:r>
          <a:r>
            <a:rPr lang="en-US" i="1" dirty="0" err="1" smtClean="0"/>
            <a:t>Mudharib</a:t>
          </a:r>
          <a:r>
            <a:rPr lang="en-US" dirty="0" smtClean="0"/>
            <a:t> </a:t>
          </a:r>
          <a:r>
            <a:rPr lang="en-US" dirty="0" err="1" smtClean="0"/>
            <a:t>dibatasi</a:t>
          </a:r>
          <a:r>
            <a:rPr lang="en-US" dirty="0" smtClean="0"/>
            <a:t> </a:t>
          </a:r>
          <a:r>
            <a:rPr lang="en-US" dirty="0" err="1" smtClean="0"/>
            <a:t>dengan</a:t>
          </a:r>
          <a:r>
            <a:rPr lang="en-US" dirty="0" smtClean="0"/>
            <a:t> </a:t>
          </a:r>
          <a:r>
            <a:rPr lang="en-US" dirty="0" err="1" smtClean="0"/>
            <a:t>batasan</a:t>
          </a:r>
          <a:r>
            <a:rPr lang="en-US" dirty="0" smtClean="0"/>
            <a:t> </a:t>
          </a:r>
          <a:r>
            <a:rPr lang="en-US" dirty="0" err="1" smtClean="0"/>
            <a:t>jenis</a:t>
          </a:r>
          <a:r>
            <a:rPr lang="en-US" dirty="0" smtClean="0"/>
            <a:t> </a:t>
          </a:r>
          <a:r>
            <a:rPr lang="en-US" dirty="0" err="1" smtClean="0"/>
            <a:t>usaha</a:t>
          </a:r>
          <a:r>
            <a:rPr lang="en-US" dirty="0" smtClean="0"/>
            <a:t>, </a:t>
          </a:r>
          <a:r>
            <a:rPr lang="en-US" dirty="0" err="1" smtClean="0"/>
            <a:t>waktu</a:t>
          </a:r>
          <a:r>
            <a:rPr lang="en-US" dirty="0" smtClean="0"/>
            <a:t> </a:t>
          </a:r>
          <a:r>
            <a:rPr lang="en-US" dirty="0" err="1" smtClean="0"/>
            <a:t>atau</a:t>
          </a:r>
          <a:r>
            <a:rPr lang="en-US" dirty="0" smtClean="0"/>
            <a:t> </a:t>
          </a:r>
          <a:r>
            <a:rPr lang="en-US" dirty="0" err="1" smtClean="0"/>
            <a:t>tempat</a:t>
          </a:r>
          <a:r>
            <a:rPr lang="en-US" dirty="0" smtClean="0"/>
            <a:t> </a:t>
          </a:r>
          <a:r>
            <a:rPr lang="en-US" dirty="0" err="1" smtClean="0"/>
            <a:t>usaha</a:t>
          </a:r>
          <a:r>
            <a:rPr lang="en-US" dirty="0" smtClean="0"/>
            <a:t>. </a:t>
          </a:r>
          <a:endParaRPr lang="id-ID" dirty="0"/>
        </a:p>
      </dgm:t>
    </dgm:pt>
    <dgm:pt modelId="{979F09A1-46B5-4E21-A93D-2F36F1179636}" type="parTrans" cxnId="{E669B214-9D48-4573-8DAF-8C494B74A71F}">
      <dgm:prSet/>
      <dgm:spPr/>
      <dgm:t>
        <a:bodyPr/>
        <a:lstStyle/>
        <a:p>
          <a:endParaRPr lang="id-ID"/>
        </a:p>
      </dgm:t>
    </dgm:pt>
    <dgm:pt modelId="{727FC4C6-7144-4F01-909A-4C8210CB7DF8}" type="sibTrans" cxnId="{E669B214-9D48-4573-8DAF-8C494B74A71F}">
      <dgm:prSet/>
      <dgm:spPr/>
      <dgm:t>
        <a:bodyPr/>
        <a:lstStyle/>
        <a:p>
          <a:endParaRPr lang="id-ID"/>
        </a:p>
      </dgm:t>
    </dgm:pt>
    <dgm:pt modelId="{44867129-75E1-4326-AEF3-49643159B4FA}" type="pres">
      <dgm:prSet presAssocID="{EF74A1AB-19DB-4BF3-B152-E7CE184B9D1C}" presName="theList" presStyleCnt="0">
        <dgm:presLayoutVars>
          <dgm:dir/>
          <dgm:animLvl val="lvl"/>
          <dgm:resizeHandles val="exact"/>
        </dgm:presLayoutVars>
      </dgm:prSet>
      <dgm:spPr/>
      <dgm:t>
        <a:bodyPr/>
        <a:lstStyle/>
        <a:p>
          <a:endParaRPr lang="en-US"/>
        </a:p>
      </dgm:t>
    </dgm:pt>
    <dgm:pt modelId="{89288D71-76E7-4C1C-BCCB-3651BC32AECE}" type="pres">
      <dgm:prSet presAssocID="{797E581C-E437-43A0-8CFF-7ECC271BCCAC}" presName="compNode" presStyleCnt="0"/>
      <dgm:spPr/>
    </dgm:pt>
    <dgm:pt modelId="{06789CD3-F890-4E70-9DD6-8F798C7DFEC2}" type="pres">
      <dgm:prSet presAssocID="{797E581C-E437-43A0-8CFF-7ECC271BCCAC}" presName="aNode" presStyleLbl="bgShp" presStyleIdx="0" presStyleCnt="2"/>
      <dgm:spPr/>
      <dgm:t>
        <a:bodyPr/>
        <a:lstStyle/>
        <a:p>
          <a:endParaRPr lang="id-ID"/>
        </a:p>
      </dgm:t>
    </dgm:pt>
    <dgm:pt modelId="{8CD61B70-8243-4536-830E-9D7A2111F640}" type="pres">
      <dgm:prSet presAssocID="{797E581C-E437-43A0-8CFF-7ECC271BCCAC}" presName="textNode" presStyleLbl="bgShp" presStyleIdx="0" presStyleCnt="2"/>
      <dgm:spPr/>
      <dgm:t>
        <a:bodyPr/>
        <a:lstStyle/>
        <a:p>
          <a:endParaRPr lang="id-ID"/>
        </a:p>
      </dgm:t>
    </dgm:pt>
    <dgm:pt modelId="{5D270A8C-2098-41AD-B656-104605F19415}" type="pres">
      <dgm:prSet presAssocID="{797E581C-E437-43A0-8CFF-7ECC271BCCAC}" presName="compChildNode" presStyleCnt="0"/>
      <dgm:spPr/>
    </dgm:pt>
    <dgm:pt modelId="{E0B96EEC-F8D9-467F-9FE2-92429E497CB6}" type="pres">
      <dgm:prSet presAssocID="{797E581C-E437-43A0-8CFF-7ECC271BCCAC}" presName="theInnerList" presStyleCnt="0"/>
      <dgm:spPr/>
    </dgm:pt>
    <dgm:pt modelId="{04F304C5-56DA-43AF-BA73-686D0D3858E3}" type="pres">
      <dgm:prSet presAssocID="{242C257D-4175-44CF-B8B9-B634AFBDFA69}" presName="childNode" presStyleLbl="node1" presStyleIdx="0" presStyleCnt="2">
        <dgm:presLayoutVars>
          <dgm:bulletEnabled val="1"/>
        </dgm:presLayoutVars>
      </dgm:prSet>
      <dgm:spPr/>
      <dgm:t>
        <a:bodyPr/>
        <a:lstStyle/>
        <a:p>
          <a:endParaRPr lang="id-ID"/>
        </a:p>
      </dgm:t>
    </dgm:pt>
    <dgm:pt modelId="{750298C8-547B-411B-8E2E-2E06C19DB238}" type="pres">
      <dgm:prSet presAssocID="{797E581C-E437-43A0-8CFF-7ECC271BCCAC}" presName="aSpace" presStyleCnt="0"/>
      <dgm:spPr/>
    </dgm:pt>
    <dgm:pt modelId="{0BEAC64E-026A-43DA-9E31-44F69843CC22}" type="pres">
      <dgm:prSet presAssocID="{F2ACB6B8-29ED-4804-9C5F-B95F2395835F}" presName="compNode" presStyleCnt="0"/>
      <dgm:spPr/>
    </dgm:pt>
    <dgm:pt modelId="{C6FBA0A9-AAF5-4432-B4DB-F35EA98C2D50}" type="pres">
      <dgm:prSet presAssocID="{F2ACB6B8-29ED-4804-9C5F-B95F2395835F}" presName="aNode" presStyleLbl="bgShp" presStyleIdx="1" presStyleCnt="2" custLinFactNeighborX="97985" custLinFactNeighborY="19741"/>
      <dgm:spPr/>
      <dgm:t>
        <a:bodyPr/>
        <a:lstStyle/>
        <a:p>
          <a:endParaRPr lang="id-ID"/>
        </a:p>
      </dgm:t>
    </dgm:pt>
    <dgm:pt modelId="{2E99982A-0D17-4349-9431-3B9D9C1A6383}" type="pres">
      <dgm:prSet presAssocID="{F2ACB6B8-29ED-4804-9C5F-B95F2395835F}" presName="textNode" presStyleLbl="bgShp" presStyleIdx="1" presStyleCnt="2"/>
      <dgm:spPr/>
      <dgm:t>
        <a:bodyPr/>
        <a:lstStyle/>
        <a:p>
          <a:endParaRPr lang="id-ID"/>
        </a:p>
      </dgm:t>
    </dgm:pt>
    <dgm:pt modelId="{68087284-084F-4F21-9B7A-0AEEF16D9877}" type="pres">
      <dgm:prSet presAssocID="{F2ACB6B8-29ED-4804-9C5F-B95F2395835F}" presName="compChildNode" presStyleCnt="0"/>
      <dgm:spPr/>
    </dgm:pt>
    <dgm:pt modelId="{F2E96EC4-D815-4427-B285-4CD6538D81D8}" type="pres">
      <dgm:prSet presAssocID="{F2ACB6B8-29ED-4804-9C5F-B95F2395835F}" presName="theInnerList" presStyleCnt="0"/>
      <dgm:spPr/>
    </dgm:pt>
    <dgm:pt modelId="{38FE7342-4B40-4501-9A06-3ADF3CA9ECFC}" type="pres">
      <dgm:prSet presAssocID="{D8C7278D-0591-4511-AF07-A41FF77D6FA6}" presName="childNode" presStyleLbl="node1" presStyleIdx="1" presStyleCnt="2">
        <dgm:presLayoutVars>
          <dgm:bulletEnabled val="1"/>
        </dgm:presLayoutVars>
      </dgm:prSet>
      <dgm:spPr/>
      <dgm:t>
        <a:bodyPr/>
        <a:lstStyle/>
        <a:p>
          <a:endParaRPr lang="id-ID"/>
        </a:p>
      </dgm:t>
    </dgm:pt>
  </dgm:ptLst>
  <dgm:cxnLst>
    <dgm:cxn modelId="{12278421-4C31-44F2-88EA-389CC8C97095}" srcId="{797E581C-E437-43A0-8CFF-7ECC271BCCAC}" destId="{242C257D-4175-44CF-B8B9-B634AFBDFA69}" srcOrd="0" destOrd="0" parTransId="{86C157FB-C367-4A32-A052-D5DCBB2E5511}" sibTransId="{32B5B703-B497-48D5-8D20-36AC7084D238}"/>
    <dgm:cxn modelId="{2858FDC9-7C1F-4CA7-826E-0253B7EA2EBF}" type="presOf" srcId="{797E581C-E437-43A0-8CFF-7ECC271BCCAC}" destId="{06789CD3-F890-4E70-9DD6-8F798C7DFEC2}" srcOrd="0" destOrd="0" presId="urn:microsoft.com/office/officeart/2005/8/layout/lProcess2"/>
    <dgm:cxn modelId="{E669B214-9D48-4573-8DAF-8C494B74A71F}" srcId="{F2ACB6B8-29ED-4804-9C5F-B95F2395835F}" destId="{D8C7278D-0591-4511-AF07-A41FF77D6FA6}" srcOrd="0" destOrd="0" parTransId="{979F09A1-46B5-4E21-A93D-2F36F1179636}" sibTransId="{727FC4C6-7144-4F01-909A-4C8210CB7DF8}"/>
    <dgm:cxn modelId="{D729781D-E704-4E97-B0EB-D6959EBCF0D3}" type="presOf" srcId="{D8C7278D-0591-4511-AF07-A41FF77D6FA6}" destId="{38FE7342-4B40-4501-9A06-3ADF3CA9ECFC}" srcOrd="0" destOrd="0" presId="urn:microsoft.com/office/officeart/2005/8/layout/lProcess2"/>
    <dgm:cxn modelId="{65F8F66B-A6CE-4C3D-9F7C-5D2626ADFEB6}" type="presOf" srcId="{F2ACB6B8-29ED-4804-9C5F-B95F2395835F}" destId="{C6FBA0A9-AAF5-4432-B4DB-F35EA98C2D50}" srcOrd="0" destOrd="0" presId="urn:microsoft.com/office/officeart/2005/8/layout/lProcess2"/>
    <dgm:cxn modelId="{868E70B7-FDE8-411C-9DF7-9BD7E7A115D8}" srcId="{EF74A1AB-19DB-4BF3-B152-E7CE184B9D1C}" destId="{F2ACB6B8-29ED-4804-9C5F-B95F2395835F}" srcOrd="1" destOrd="0" parTransId="{DC471872-2A28-4FC6-9424-8171EABE5A97}" sibTransId="{E59BAA85-B84E-4D6A-BBF4-6B4B1937B7F4}"/>
    <dgm:cxn modelId="{594BB89B-3119-4A8C-87F6-9332FEDA16C7}" srcId="{EF74A1AB-19DB-4BF3-B152-E7CE184B9D1C}" destId="{797E581C-E437-43A0-8CFF-7ECC271BCCAC}" srcOrd="0" destOrd="0" parTransId="{CA565689-14BF-410E-AB90-736B895B6AB9}" sibTransId="{A2568468-7924-45EB-B356-924EE4D7D279}"/>
    <dgm:cxn modelId="{32C8872F-9095-4355-BCC9-351C1A727A09}" type="presOf" srcId="{EF74A1AB-19DB-4BF3-B152-E7CE184B9D1C}" destId="{44867129-75E1-4326-AEF3-49643159B4FA}" srcOrd="0" destOrd="0" presId="urn:microsoft.com/office/officeart/2005/8/layout/lProcess2"/>
    <dgm:cxn modelId="{746A3ECC-5CE4-44EE-90CF-93437EF76D6B}" type="presOf" srcId="{797E581C-E437-43A0-8CFF-7ECC271BCCAC}" destId="{8CD61B70-8243-4536-830E-9D7A2111F640}" srcOrd="1" destOrd="0" presId="urn:microsoft.com/office/officeart/2005/8/layout/lProcess2"/>
    <dgm:cxn modelId="{168CD226-2A4A-4D12-8A5E-562BD658D50A}" type="presOf" srcId="{242C257D-4175-44CF-B8B9-B634AFBDFA69}" destId="{04F304C5-56DA-43AF-BA73-686D0D3858E3}" srcOrd="0" destOrd="0" presId="urn:microsoft.com/office/officeart/2005/8/layout/lProcess2"/>
    <dgm:cxn modelId="{190B8D6D-C74D-4551-9B32-FFF64211FB11}" type="presOf" srcId="{F2ACB6B8-29ED-4804-9C5F-B95F2395835F}" destId="{2E99982A-0D17-4349-9431-3B9D9C1A6383}" srcOrd="1" destOrd="0" presId="urn:microsoft.com/office/officeart/2005/8/layout/lProcess2"/>
    <dgm:cxn modelId="{F7F08842-BCD9-4FB4-9A21-7C8CDFE72927}" type="presParOf" srcId="{44867129-75E1-4326-AEF3-49643159B4FA}" destId="{89288D71-76E7-4C1C-BCCB-3651BC32AECE}" srcOrd="0" destOrd="0" presId="urn:microsoft.com/office/officeart/2005/8/layout/lProcess2"/>
    <dgm:cxn modelId="{1C567E02-B489-4A7B-8B97-FA3004170938}" type="presParOf" srcId="{89288D71-76E7-4C1C-BCCB-3651BC32AECE}" destId="{06789CD3-F890-4E70-9DD6-8F798C7DFEC2}" srcOrd="0" destOrd="0" presId="urn:microsoft.com/office/officeart/2005/8/layout/lProcess2"/>
    <dgm:cxn modelId="{46E95D19-2A7D-4996-AF17-BCD693BD2C4B}" type="presParOf" srcId="{89288D71-76E7-4C1C-BCCB-3651BC32AECE}" destId="{8CD61B70-8243-4536-830E-9D7A2111F640}" srcOrd="1" destOrd="0" presId="urn:microsoft.com/office/officeart/2005/8/layout/lProcess2"/>
    <dgm:cxn modelId="{11D0A6DF-389E-4AE8-B548-9B6453E42E19}" type="presParOf" srcId="{89288D71-76E7-4C1C-BCCB-3651BC32AECE}" destId="{5D270A8C-2098-41AD-B656-104605F19415}" srcOrd="2" destOrd="0" presId="urn:microsoft.com/office/officeart/2005/8/layout/lProcess2"/>
    <dgm:cxn modelId="{99CCB286-FE5F-467E-8CF6-816B9AB61628}" type="presParOf" srcId="{5D270A8C-2098-41AD-B656-104605F19415}" destId="{E0B96EEC-F8D9-467F-9FE2-92429E497CB6}" srcOrd="0" destOrd="0" presId="urn:microsoft.com/office/officeart/2005/8/layout/lProcess2"/>
    <dgm:cxn modelId="{EC35FA99-3349-468C-AB17-6A716B9EAE30}" type="presParOf" srcId="{E0B96EEC-F8D9-467F-9FE2-92429E497CB6}" destId="{04F304C5-56DA-43AF-BA73-686D0D3858E3}" srcOrd="0" destOrd="0" presId="urn:microsoft.com/office/officeart/2005/8/layout/lProcess2"/>
    <dgm:cxn modelId="{EA1E21CD-9F7F-48A3-B3B0-08D21F247521}" type="presParOf" srcId="{44867129-75E1-4326-AEF3-49643159B4FA}" destId="{750298C8-547B-411B-8E2E-2E06C19DB238}" srcOrd="1" destOrd="0" presId="urn:microsoft.com/office/officeart/2005/8/layout/lProcess2"/>
    <dgm:cxn modelId="{75B755EA-16A5-4C5A-833E-D5D982064DE5}" type="presParOf" srcId="{44867129-75E1-4326-AEF3-49643159B4FA}" destId="{0BEAC64E-026A-43DA-9E31-44F69843CC22}" srcOrd="2" destOrd="0" presId="urn:microsoft.com/office/officeart/2005/8/layout/lProcess2"/>
    <dgm:cxn modelId="{EC223AAF-F040-4334-9BAC-EC496303F409}" type="presParOf" srcId="{0BEAC64E-026A-43DA-9E31-44F69843CC22}" destId="{C6FBA0A9-AAF5-4432-B4DB-F35EA98C2D50}" srcOrd="0" destOrd="0" presId="urn:microsoft.com/office/officeart/2005/8/layout/lProcess2"/>
    <dgm:cxn modelId="{CD2B850E-6F36-4D00-9B2F-FF9D58D9D3E2}" type="presParOf" srcId="{0BEAC64E-026A-43DA-9E31-44F69843CC22}" destId="{2E99982A-0D17-4349-9431-3B9D9C1A6383}" srcOrd="1" destOrd="0" presId="urn:microsoft.com/office/officeart/2005/8/layout/lProcess2"/>
    <dgm:cxn modelId="{8E4986DA-DA7C-424B-9617-E39E24DCFC8C}" type="presParOf" srcId="{0BEAC64E-026A-43DA-9E31-44F69843CC22}" destId="{68087284-084F-4F21-9B7A-0AEEF16D9877}" srcOrd="2" destOrd="0" presId="urn:microsoft.com/office/officeart/2005/8/layout/lProcess2"/>
    <dgm:cxn modelId="{11BF02A2-CFC8-41C1-8ED9-ED550DD7AB1A}" type="presParOf" srcId="{68087284-084F-4F21-9B7A-0AEEF16D9877}" destId="{F2E96EC4-D815-4427-B285-4CD6538D81D8}" srcOrd="0" destOrd="0" presId="urn:microsoft.com/office/officeart/2005/8/layout/lProcess2"/>
    <dgm:cxn modelId="{1EAE64E0-94B1-4937-B10F-EDA117CAB97F}" type="presParOf" srcId="{F2E96EC4-D815-4427-B285-4CD6538D81D8}" destId="{38FE7342-4B40-4501-9A06-3ADF3CA9ECFC}"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0CF953-C9E6-4A91-B619-E8BB316964B0}">
      <dsp:nvSpPr>
        <dsp:cNvPr id="0" name=""/>
        <dsp:cNvSpPr/>
      </dsp:nvSpPr>
      <dsp:spPr>
        <a:xfrm>
          <a:off x="0" y="522308"/>
          <a:ext cx="8928992" cy="8064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ADEC13-1549-4822-84B0-E9D4109B7580}">
      <dsp:nvSpPr>
        <dsp:cNvPr id="0" name=""/>
        <dsp:cNvSpPr/>
      </dsp:nvSpPr>
      <dsp:spPr>
        <a:xfrm>
          <a:off x="446449" y="49988"/>
          <a:ext cx="6970328" cy="944640"/>
        </a:xfrm>
        <a:prstGeom prst="roundRect">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6246" tIns="0" rIns="236246" bIns="0" numCol="1" spcCol="1270" anchor="ctr" anchorCtr="0">
          <a:noAutofit/>
        </a:bodyPr>
        <a:lstStyle/>
        <a:p>
          <a:pPr lvl="0" algn="l" defTabSz="711200" rtl="0">
            <a:lnSpc>
              <a:spcPct val="90000"/>
            </a:lnSpc>
            <a:spcBef>
              <a:spcPct val="0"/>
            </a:spcBef>
            <a:spcAft>
              <a:spcPct val="35000"/>
            </a:spcAft>
          </a:pPr>
          <a:r>
            <a:rPr lang="en-US" sz="1600" kern="1200" smtClean="0"/>
            <a:t>Perkembangan ekonomi Islam di Indonesia ditandai dengan munculnya lembaga keuangan syariah</a:t>
          </a:r>
          <a:endParaRPr lang="id-ID" sz="1600" kern="1200"/>
        </a:p>
      </dsp:txBody>
      <dsp:txXfrm>
        <a:off x="492563" y="96102"/>
        <a:ext cx="6878100" cy="852412"/>
      </dsp:txXfrm>
    </dsp:sp>
    <dsp:sp modelId="{0F4D995A-46AC-48A6-9D11-50103F47E289}">
      <dsp:nvSpPr>
        <dsp:cNvPr id="0" name=""/>
        <dsp:cNvSpPr/>
      </dsp:nvSpPr>
      <dsp:spPr>
        <a:xfrm>
          <a:off x="0" y="1973828"/>
          <a:ext cx="8928992" cy="8064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235463-7C30-4711-B714-2EA1B050572B}">
      <dsp:nvSpPr>
        <dsp:cNvPr id="0" name=""/>
        <dsp:cNvSpPr/>
      </dsp:nvSpPr>
      <dsp:spPr>
        <a:xfrm>
          <a:off x="446449" y="1501508"/>
          <a:ext cx="6970328" cy="944640"/>
        </a:xfrm>
        <a:prstGeom prst="roundRect">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6246" tIns="0" rIns="236246" bIns="0" numCol="1" spcCol="1270" anchor="ctr" anchorCtr="0">
          <a:noAutofit/>
        </a:bodyPr>
        <a:lstStyle/>
        <a:p>
          <a:pPr lvl="0" algn="l" defTabSz="711200" rtl="0">
            <a:lnSpc>
              <a:spcPct val="90000"/>
            </a:lnSpc>
            <a:spcBef>
              <a:spcPct val="0"/>
            </a:spcBef>
            <a:spcAft>
              <a:spcPct val="35000"/>
            </a:spcAft>
          </a:pPr>
          <a:r>
            <a:rPr lang="en-US" sz="1600" kern="1200" smtClean="0"/>
            <a:t>BMT merupakan Lembaga Keuangan Mikro (LKM) yang beroperasi berdasarkan prinsip syariah</a:t>
          </a:r>
          <a:endParaRPr lang="id-ID" sz="1600" kern="1200"/>
        </a:p>
      </dsp:txBody>
      <dsp:txXfrm>
        <a:off x="492563" y="1547622"/>
        <a:ext cx="6878100" cy="852412"/>
      </dsp:txXfrm>
    </dsp:sp>
    <dsp:sp modelId="{E5F701AB-2A57-4241-AC7C-41F3DDBF7DFD}">
      <dsp:nvSpPr>
        <dsp:cNvPr id="0" name=""/>
        <dsp:cNvSpPr/>
      </dsp:nvSpPr>
      <dsp:spPr>
        <a:xfrm>
          <a:off x="0" y="3425348"/>
          <a:ext cx="8928992" cy="8064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F51B6A-92F8-4076-804A-97FAB522129D}">
      <dsp:nvSpPr>
        <dsp:cNvPr id="0" name=""/>
        <dsp:cNvSpPr/>
      </dsp:nvSpPr>
      <dsp:spPr>
        <a:xfrm>
          <a:off x="446449" y="2953028"/>
          <a:ext cx="6970328" cy="944640"/>
        </a:xfrm>
        <a:prstGeom prst="roundRect">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6246" tIns="0" rIns="236246" bIns="0" numCol="1" spcCol="1270" anchor="ctr" anchorCtr="0">
          <a:noAutofit/>
        </a:bodyPr>
        <a:lstStyle/>
        <a:p>
          <a:pPr lvl="0" algn="l" defTabSz="711200" rtl="0">
            <a:lnSpc>
              <a:spcPct val="90000"/>
            </a:lnSpc>
            <a:spcBef>
              <a:spcPct val="0"/>
            </a:spcBef>
            <a:spcAft>
              <a:spcPct val="35000"/>
            </a:spcAft>
          </a:pPr>
          <a:r>
            <a:rPr lang="en-US" sz="1600" kern="1200" smtClean="0"/>
            <a:t>Dasar pemikiran pengembangan lembaga syariah berdasarkan prinsip bagi hasil</a:t>
          </a:r>
          <a:endParaRPr lang="id-ID" sz="1600" kern="1200"/>
        </a:p>
      </dsp:txBody>
      <dsp:txXfrm>
        <a:off x="492563" y="2999142"/>
        <a:ext cx="6878100" cy="852412"/>
      </dsp:txXfrm>
    </dsp:sp>
    <dsp:sp modelId="{DDCCB91F-ECE0-418F-8064-3630714ECA14}">
      <dsp:nvSpPr>
        <dsp:cNvPr id="0" name=""/>
        <dsp:cNvSpPr/>
      </dsp:nvSpPr>
      <dsp:spPr>
        <a:xfrm>
          <a:off x="0" y="4876868"/>
          <a:ext cx="8928992" cy="8064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5F741A-F4D5-4B03-B7D2-BF1AAF2800B4}">
      <dsp:nvSpPr>
        <dsp:cNvPr id="0" name=""/>
        <dsp:cNvSpPr/>
      </dsp:nvSpPr>
      <dsp:spPr>
        <a:xfrm>
          <a:off x="446449" y="4404547"/>
          <a:ext cx="6970390" cy="944640"/>
        </a:xfrm>
        <a:prstGeom prst="roundRect">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6246" tIns="0" rIns="236246" bIns="0" numCol="1" spcCol="1270" anchor="ctr" anchorCtr="0">
          <a:noAutofit/>
        </a:bodyPr>
        <a:lstStyle/>
        <a:p>
          <a:pPr lvl="0" algn="l" defTabSz="666750" rtl="0">
            <a:lnSpc>
              <a:spcPct val="90000"/>
            </a:lnSpc>
            <a:spcBef>
              <a:spcPct val="0"/>
            </a:spcBef>
            <a:spcAft>
              <a:spcPct val="35000"/>
            </a:spcAft>
          </a:pPr>
          <a:r>
            <a:rPr lang="id-ID" sz="1500" kern="1200" dirty="0" smtClean="0"/>
            <a:t>Pembiayaan adalah suatu proses mulai dari analisis kelayakan pembiayaan sampai kepada realisasinya.</a:t>
          </a:r>
          <a:r>
            <a:rPr lang="en-US" sz="1500" kern="1200" dirty="0" smtClean="0"/>
            <a:t> D</a:t>
          </a:r>
          <a:r>
            <a:rPr lang="id-ID" sz="1500" kern="1200" dirty="0" smtClean="0"/>
            <a:t>alam </a:t>
          </a:r>
          <a:r>
            <a:rPr lang="en-US" sz="1500" kern="1200" dirty="0" err="1" smtClean="0"/>
            <a:t>lembaga</a:t>
          </a:r>
          <a:r>
            <a:rPr lang="en-US" sz="1500" kern="1200" dirty="0" smtClean="0"/>
            <a:t> </a:t>
          </a:r>
          <a:r>
            <a:rPr lang="en-US" sz="1500" kern="1200" dirty="0" err="1" smtClean="0"/>
            <a:t>keuangan</a:t>
          </a:r>
          <a:r>
            <a:rPr lang="en-US" sz="1500" kern="1200" dirty="0" smtClean="0"/>
            <a:t> s</a:t>
          </a:r>
          <a:r>
            <a:rPr lang="id-ID" sz="1500" kern="1200" dirty="0" smtClean="0"/>
            <a:t>yariah salah satu bentuk penyaluran dana kepada masyarakat adalah pembiayaan</a:t>
          </a:r>
          <a:r>
            <a:rPr lang="en-US" sz="1500" kern="1200" dirty="0" smtClean="0"/>
            <a:t> </a:t>
          </a:r>
          <a:r>
            <a:rPr lang="id-ID" sz="1500" i="1" kern="1200" dirty="0" smtClean="0"/>
            <a:t>mu</a:t>
          </a:r>
          <a:r>
            <a:rPr lang="en-US" sz="1500" i="1" kern="1200" dirty="0" err="1" smtClean="0"/>
            <a:t>dharabah</a:t>
          </a:r>
          <a:r>
            <a:rPr lang="id-ID" sz="1500" i="1" kern="1200" dirty="0" smtClean="0"/>
            <a:t>.</a:t>
          </a:r>
          <a:endParaRPr lang="id-ID" sz="1500" kern="1200" dirty="0"/>
        </a:p>
      </dsp:txBody>
      <dsp:txXfrm>
        <a:off x="492563" y="4450661"/>
        <a:ext cx="6878162" cy="8524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B6CB4-ED16-45CB-B4A0-DA8589A2F4DF}">
      <dsp:nvSpPr>
        <dsp:cNvPr id="0" name=""/>
        <dsp:cNvSpPr/>
      </dsp:nvSpPr>
      <dsp:spPr>
        <a:xfrm>
          <a:off x="2183901" y="2331838"/>
          <a:ext cx="2928669" cy="262264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Sula (2004: 333-334) </a:t>
          </a:r>
          <a:r>
            <a:rPr lang="en-US" sz="1600" kern="1200" dirty="0" err="1" smtClean="0"/>
            <a:t>menyatakan</a:t>
          </a:r>
          <a:r>
            <a:rPr lang="en-US" sz="1600" kern="1200" dirty="0" smtClean="0"/>
            <a:t> </a:t>
          </a:r>
          <a:r>
            <a:rPr lang="en-US" sz="1600" kern="1200" dirty="0" err="1" smtClean="0"/>
            <a:t>bahwa</a:t>
          </a:r>
          <a:r>
            <a:rPr lang="en-US" sz="1600" kern="1200" dirty="0" smtClean="0"/>
            <a:t> </a:t>
          </a:r>
          <a:r>
            <a:rPr lang="en-US" sz="1600" kern="1200" dirty="0" err="1" smtClean="0"/>
            <a:t>rukun</a:t>
          </a:r>
          <a:r>
            <a:rPr lang="en-US" sz="1600" kern="1200" dirty="0" smtClean="0"/>
            <a:t> </a:t>
          </a:r>
          <a:r>
            <a:rPr lang="en-US" sz="1600" kern="1200" dirty="0" err="1" smtClean="0"/>
            <a:t>mudharabah</a:t>
          </a:r>
          <a:r>
            <a:rPr lang="en-US" sz="1600" kern="1200" dirty="0" smtClean="0"/>
            <a:t> </a:t>
          </a:r>
          <a:r>
            <a:rPr lang="en-US" sz="1600" kern="1200" dirty="0" err="1" smtClean="0"/>
            <a:t>akan</a:t>
          </a:r>
          <a:r>
            <a:rPr lang="en-US" sz="1600" kern="1200" dirty="0" smtClean="0"/>
            <a:t> </a:t>
          </a:r>
          <a:r>
            <a:rPr lang="en-US" sz="1600" kern="1200" dirty="0" err="1" smtClean="0"/>
            <a:t>terpenuhi</a:t>
          </a:r>
          <a:r>
            <a:rPr lang="en-US" sz="1600" kern="1200" dirty="0" smtClean="0"/>
            <a:t> </a:t>
          </a:r>
          <a:r>
            <a:rPr lang="en-US" sz="1600" kern="1200" dirty="0" err="1" smtClean="0"/>
            <a:t>sempurna</a:t>
          </a:r>
          <a:r>
            <a:rPr lang="en-US" sz="1600" kern="1200" dirty="0" smtClean="0"/>
            <a:t> </a:t>
          </a:r>
          <a:r>
            <a:rPr lang="en-US" sz="1600" kern="1200" dirty="0" err="1" smtClean="0"/>
            <a:t>apabila</a:t>
          </a:r>
          <a:r>
            <a:rPr lang="en-US" sz="1600" kern="1200" dirty="0" smtClean="0"/>
            <a:t> </a:t>
          </a:r>
          <a:r>
            <a:rPr lang="en-US" sz="1600" kern="1200" dirty="0" err="1" smtClean="0"/>
            <a:t>ada</a:t>
          </a:r>
          <a:r>
            <a:rPr lang="en-US" sz="1600" kern="1200" dirty="0" smtClean="0"/>
            <a:t> :</a:t>
          </a:r>
          <a:endParaRPr lang="id-ID" sz="1600" kern="1200" dirty="0"/>
        </a:p>
      </dsp:txBody>
      <dsp:txXfrm>
        <a:off x="2612795" y="2715915"/>
        <a:ext cx="2070881" cy="1854487"/>
      </dsp:txXfrm>
    </dsp:sp>
    <dsp:sp modelId="{6F41AF8B-7BE4-4831-8396-4F5B64F40A8D}">
      <dsp:nvSpPr>
        <dsp:cNvPr id="0" name=""/>
        <dsp:cNvSpPr/>
      </dsp:nvSpPr>
      <dsp:spPr>
        <a:xfrm rot="10800000">
          <a:off x="892466" y="3375586"/>
          <a:ext cx="1220405" cy="53514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88146D-4F58-4573-AA9B-A4D5F38F870A}">
      <dsp:nvSpPr>
        <dsp:cNvPr id="0" name=""/>
        <dsp:cNvSpPr/>
      </dsp:nvSpPr>
      <dsp:spPr>
        <a:xfrm>
          <a:off x="558" y="2929632"/>
          <a:ext cx="1783816" cy="142705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err="1" smtClean="0"/>
            <a:t>Mudharib</a:t>
          </a:r>
          <a:r>
            <a:rPr lang="en-US" sz="1800" kern="1200" dirty="0" smtClean="0"/>
            <a:t> </a:t>
          </a:r>
          <a:endParaRPr lang="id-ID" sz="1800" kern="1200" dirty="0"/>
        </a:p>
      </dsp:txBody>
      <dsp:txXfrm>
        <a:off x="42355" y="2971429"/>
        <a:ext cx="1700222" cy="1343459"/>
      </dsp:txXfrm>
    </dsp:sp>
    <dsp:sp modelId="{326B5EF2-0894-4E10-9034-2BC40CB1A4E8}">
      <dsp:nvSpPr>
        <dsp:cNvPr id="0" name=""/>
        <dsp:cNvSpPr/>
      </dsp:nvSpPr>
      <dsp:spPr>
        <a:xfrm rot="13500000">
          <a:off x="1509426" y="1886113"/>
          <a:ext cx="1298672" cy="53514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F76E20-6203-4489-9CBC-FDDCA2412D7D}">
      <dsp:nvSpPr>
        <dsp:cNvPr id="0" name=""/>
        <dsp:cNvSpPr/>
      </dsp:nvSpPr>
      <dsp:spPr>
        <a:xfrm>
          <a:off x="807704" y="981009"/>
          <a:ext cx="1783816" cy="142705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smtClean="0"/>
            <a:t>Pemilik dana</a:t>
          </a:r>
          <a:endParaRPr lang="en-US" sz="1800" kern="1200" dirty="0" smtClean="0"/>
        </a:p>
      </dsp:txBody>
      <dsp:txXfrm>
        <a:off x="849501" y="1022806"/>
        <a:ext cx="1700222" cy="1343459"/>
      </dsp:txXfrm>
    </dsp:sp>
    <dsp:sp modelId="{DA361777-1C0A-45B0-86EA-0A1F041C5F14}">
      <dsp:nvSpPr>
        <dsp:cNvPr id="0" name=""/>
        <dsp:cNvSpPr/>
      </dsp:nvSpPr>
      <dsp:spPr>
        <a:xfrm rot="16200000">
          <a:off x="2965734" y="1302319"/>
          <a:ext cx="1365003" cy="53514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1798E8-1C57-4187-BF0D-2ED238A9FB27}">
      <dsp:nvSpPr>
        <dsp:cNvPr id="0" name=""/>
        <dsp:cNvSpPr/>
      </dsp:nvSpPr>
      <dsp:spPr>
        <a:xfrm>
          <a:off x="2756327" y="173863"/>
          <a:ext cx="1783816" cy="142705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smtClean="0"/>
            <a:t>Usaha yang akan dibagihasilkan</a:t>
          </a:r>
          <a:endParaRPr lang="en-US" sz="1800" kern="1200" dirty="0" smtClean="0"/>
        </a:p>
      </dsp:txBody>
      <dsp:txXfrm>
        <a:off x="2798124" y="215660"/>
        <a:ext cx="1700222" cy="1343459"/>
      </dsp:txXfrm>
    </dsp:sp>
    <dsp:sp modelId="{EE00E7F1-5137-498C-9FF4-34536727FC62}">
      <dsp:nvSpPr>
        <dsp:cNvPr id="0" name=""/>
        <dsp:cNvSpPr/>
      </dsp:nvSpPr>
      <dsp:spPr>
        <a:xfrm rot="18900000">
          <a:off x="4488372" y="1886113"/>
          <a:ext cx="1298672" cy="53514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7F2D25-D056-4AE8-9A9E-668331845EAB}">
      <dsp:nvSpPr>
        <dsp:cNvPr id="0" name=""/>
        <dsp:cNvSpPr/>
      </dsp:nvSpPr>
      <dsp:spPr>
        <a:xfrm>
          <a:off x="4704950" y="981009"/>
          <a:ext cx="1783816" cy="142705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smtClean="0"/>
            <a:t>Nisbah</a:t>
          </a:r>
          <a:endParaRPr lang="en-US" sz="1800" kern="1200" dirty="0" smtClean="0"/>
        </a:p>
      </dsp:txBody>
      <dsp:txXfrm>
        <a:off x="4746747" y="1022806"/>
        <a:ext cx="1700222" cy="1343459"/>
      </dsp:txXfrm>
    </dsp:sp>
    <dsp:sp modelId="{80B3B248-8FF6-4EAE-B8CA-BAAD0213E04B}">
      <dsp:nvSpPr>
        <dsp:cNvPr id="0" name=""/>
        <dsp:cNvSpPr/>
      </dsp:nvSpPr>
      <dsp:spPr>
        <a:xfrm>
          <a:off x="5183599" y="3375586"/>
          <a:ext cx="1220405" cy="53514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825665-7656-479F-8D09-67C6B147A8DF}">
      <dsp:nvSpPr>
        <dsp:cNvPr id="0" name=""/>
        <dsp:cNvSpPr/>
      </dsp:nvSpPr>
      <dsp:spPr>
        <a:xfrm>
          <a:off x="5512097" y="2929632"/>
          <a:ext cx="1783816" cy="142705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smtClean="0"/>
            <a:t>Ijab qobul</a:t>
          </a:r>
          <a:endParaRPr lang="en-US" sz="1800" kern="1200" dirty="0"/>
        </a:p>
      </dsp:txBody>
      <dsp:txXfrm>
        <a:off x="5553894" y="2971429"/>
        <a:ext cx="1700222" cy="134345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0B5C9-790A-4B19-A93A-877309D5D886}">
      <dsp:nvSpPr>
        <dsp:cNvPr id="0" name=""/>
        <dsp:cNvSpPr/>
      </dsp:nvSpPr>
      <dsp:spPr>
        <a:xfrm>
          <a:off x="651509" y="0"/>
          <a:ext cx="7383780" cy="4900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B2AE6C-E8DF-4350-BCB4-A8E074B037CB}">
      <dsp:nvSpPr>
        <dsp:cNvPr id="0" name=""/>
        <dsp:cNvSpPr/>
      </dsp:nvSpPr>
      <dsp:spPr>
        <a:xfrm>
          <a:off x="106" y="1469999"/>
          <a:ext cx="4237359" cy="1960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KSPS BMT UGT  Sidogiri Indonesia Cabang Leces berperan sebagai </a:t>
          </a:r>
          <a:r>
            <a:rPr lang="en-US" sz="1600" i="1" kern="1200" smtClean="0"/>
            <a:t>shahibul maal</a:t>
          </a:r>
          <a:r>
            <a:rPr lang="en-US" sz="1600" kern="1200" smtClean="0"/>
            <a:t> / pemilik dana sekaligus pengelola dana . Bank mendanai usaha dengan proporsi dana 100 </a:t>
          </a:r>
          <a:r>
            <a:rPr lang="en-US" sz="1600" i="1" kern="1200" smtClean="0"/>
            <a:t>%</a:t>
          </a:r>
          <a:endParaRPr lang="id-ID" sz="1600" kern="1200"/>
        </a:p>
      </dsp:txBody>
      <dsp:txXfrm>
        <a:off x="95785" y="1565678"/>
        <a:ext cx="4046001" cy="1768642"/>
      </dsp:txXfrm>
    </dsp:sp>
    <dsp:sp modelId="{B9891790-10FC-4592-A4AC-B469A9EAAB50}">
      <dsp:nvSpPr>
        <dsp:cNvPr id="0" name=""/>
        <dsp:cNvSpPr/>
      </dsp:nvSpPr>
      <dsp:spPr>
        <a:xfrm>
          <a:off x="4449333" y="1469999"/>
          <a:ext cx="4237359" cy="1960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Apabila terjadi kerugian maka kerugian tersebut ditanggung sepenuhnya oleh BMT dengan ketentuan tidak terdapat kesalahan atau penyelewengan yang dilakukan oleh mudharib/pengelola</a:t>
          </a:r>
          <a:endParaRPr lang="id-ID" sz="1600" kern="1200"/>
        </a:p>
      </dsp:txBody>
      <dsp:txXfrm>
        <a:off x="4545012" y="1565678"/>
        <a:ext cx="4046001" cy="176864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C5C0F-E09E-4693-BAF8-BD176CA7E531}">
      <dsp:nvSpPr>
        <dsp:cNvPr id="0" name=""/>
        <dsp:cNvSpPr/>
      </dsp:nvSpPr>
      <dsp:spPr>
        <a:xfrm>
          <a:off x="683137" y="0"/>
          <a:ext cx="7742228" cy="561662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43B3A5-41C2-4857-86DF-C9CAE9DE0979}">
      <dsp:nvSpPr>
        <dsp:cNvPr id="0" name=""/>
        <dsp:cNvSpPr/>
      </dsp:nvSpPr>
      <dsp:spPr>
        <a:xfrm>
          <a:off x="111" y="1684987"/>
          <a:ext cx="4443064" cy="224664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err="1" smtClean="0"/>
            <a:t>Kesepakatan</a:t>
          </a:r>
          <a:r>
            <a:rPr lang="en-US" sz="1500" kern="1200" dirty="0" smtClean="0"/>
            <a:t> </a:t>
          </a:r>
          <a:r>
            <a:rPr lang="en-US" sz="1500" kern="1200" dirty="0" err="1" smtClean="0"/>
            <a:t>bersama</a:t>
          </a:r>
          <a:r>
            <a:rPr lang="en-US" sz="1500" kern="1200" dirty="0" smtClean="0"/>
            <a:t> </a:t>
          </a:r>
          <a:r>
            <a:rPr lang="en-US" sz="1500" kern="1200" dirty="0" err="1" smtClean="0"/>
            <a:t>antara</a:t>
          </a:r>
          <a:r>
            <a:rPr lang="en-US" sz="1500" kern="1200" dirty="0" smtClean="0"/>
            <a:t> </a:t>
          </a:r>
          <a:r>
            <a:rPr lang="en-US" sz="1500" i="1" kern="1200" dirty="0" err="1" smtClean="0"/>
            <a:t>shahibul</a:t>
          </a:r>
          <a:r>
            <a:rPr lang="en-US" sz="1500" i="1" kern="1200" dirty="0" smtClean="0"/>
            <a:t> </a:t>
          </a:r>
          <a:r>
            <a:rPr lang="en-US" sz="1500" i="1" kern="1200" dirty="0" err="1" smtClean="0"/>
            <a:t>maal</a:t>
          </a:r>
          <a:r>
            <a:rPr lang="en-US" sz="1500" kern="1200" dirty="0" smtClean="0"/>
            <a:t> </a:t>
          </a:r>
          <a:r>
            <a:rPr lang="en-US" sz="1500" kern="1200" dirty="0" err="1" smtClean="0"/>
            <a:t>dan</a:t>
          </a:r>
          <a:r>
            <a:rPr lang="en-US" sz="1500" kern="1200" dirty="0" smtClean="0"/>
            <a:t> </a:t>
          </a:r>
          <a:r>
            <a:rPr lang="en-US" sz="1500" i="1" kern="1200" dirty="0" err="1" smtClean="0"/>
            <a:t>mudharib</a:t>
          </a:r>
          <a:r>
            <a:rPr lang="en-US" sz="1500" kern="1200" dirty="0" smtClean="0"/>
            <a:t> </a:t>
          </a:r>
          <a:r>
            <a:rPr lang="en-US" sz="1500" kern="1200" dirty="0" err="1" smtClean="0"/>
            <a:t>pada</a:t>
          </a:r>
          <a:r>
            <a:rPr lang="en-US" sz="1500" kern="1200" dirty="0" smtClean="0"/>
            <a:t> </a:t>
          </a:r>
          <a:r>
            <a:rPr lang="en-US" sz="1500" kern="1200" dirty="0" err="1" smtClean="0"/>
            <a:t>waktu</a:t>
          </a:r>
          <a:r>
            <a:rPr lang="en-US" sz="1500" kern="1200" dirty="0" smtClean="0"/>
            <a:t> </a:t>
          </a:r>
          <a:r>
            <a:rPr lang="en-US" sz="1500" i="1" kern="1200" dirty="0" err="1" smtClean="0"/>
            <a:t>akad</a:t>
          </a:r>
          <a:r>
            <a:rPr lang="en-US" sz="1500" kern="1200" dirty="0" smtClean="0"/>
            <a:t> </a:t>
          </a:r>
          <a:r>
            <a:rPr lang="en-US" sz="1500" kern="1200" dirty="0" err="1" smtClean="0"/>
            <a:t>tentang</a:t>
          </a:r>
          <a:r>
            <a:rPr lang="en-US" sz="1500" kern="1200" dirty="0" smtClean="0"/>
            <a:t> </a:t>
          </a:r>
          <a:r>
            <a:rPr lang="en-US" sz="1500" kern="1200" dirty="0" err="1" smtClean="0"/>
            <a:t>pembagian</a:t>
          </a:r>
          <a:r>
            <a:rPr lang="en-US" sz="1500" kern="1200" dirty="0" smtClean="0"/>
            <a:t> </a:t>
          </a:r>
          <a:r>
            <a:rPr lang="en-US" sz="1500" kern="1200" dirty="0" err="1" smtClean="0"/>
            <a:t>keuntungan</a:t>
          </a:r>
          <a:r>
            <a:rPr lang="en-US" sz="1500" kern="1200" dirty="0" smtClean="0"/>
            <a:t> </a:t>
          </a:r>
          <a:r>
            <a:rPr lang="en-US" sz="1500" kern="1200" dirty="0" err="1" smtClean="0"/>
            <a:t>sebagaimana</a:t>
          </a:r>
          <a:r>
            <a:rPr lang="en-US" sz="1500" kern="1200" dirty="0" smtClean="0"/>
            <a:t> yang </a:t>
          </a:r>
          <a:r>
            <a:rPr lang="en-US" sz="1500" kern="1200" dirty="0" err="1" smtClean="0"/>
            <a:t>tercantum</a:t>
          </a:r>
          <a:r>
            <a:rPr lang="en-US" sz="1500" kern="1200" dirty="0" smtClean="0"/>
            <a:t> </a:t>
          </a:r>
          <a:r>
            <a:rPr lang="en-US" sz="1500" kern="1200" dirty="0" err="1" smtClean="0"/>
            <a:t>pada</a:t>
          </a:r>
          <a:r>
            <a:rPr lang="en-US" sz="1500" kern="1200" dirty="0" smtClean="0"/>
            <a:t> </a:t>
          </a:r>
          <a:r>
            <a:rPr lang="en-US" sz="1500" kern="1200" dirty="0" err="1" smtClean="0"/>
            <a:t>poin</a:t>
          </a:r>
          <a:r>
            <a:rPr lang="en-US" sz="1500" kern="1200" dirty="0" smtClean="0"/>
            <a:t> 4 PSAK No.105</a:t>
          </a:r>
          <a:endParaRPr lang="id-ID" sz="1500" kern="1200" dirty="0"/>
        </a:p>
      </dsp:txBody>
      <dsp:txXfrm>
        <a:off x="109783" y="1794659"/>
        <a:ext cx="4223720" cy="2027305"/>
      </dsp:txXfrm>
    </dsp:sp>
    <dsp:sp modelId="{670AA12B-A284-408D-BAAC-AF106A8C0136}">
      <dsp:nvSpPr>
        <dsp:cNvPr id="0" name=""/>
        <dsp:cNvSpPr/>
      </dsp:nvSpPr>
      <dsp:spPr>
        <a:xfrm>
          <a:off x="4665328" y="1684987"/>
          <a:ext cx="4443064" cy="224664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KSPS BMT UGT  Sidogiri Indonesia Cabang Leces  mempunyai kebijakan sendiri dalam menetapkan </a:t>
          </a:r>
          <a:r>
            <a:rPr lang="en-US" sz="1400" i="1" kern="1200" smtClean="0"/>
            <a:t>nisbah</a:t>
          </a:r>
          <a:r>
            <a:rPr lang="en-US" sz="1400" kern="1200" smtClean="0"/>
            <a:t> bagi hasil berdasarkan kesepakatan antara BMT dan nasabah. Kondisi seperti ini sesuai prinsip keadilan pada akuntansi syariah, yaitu prinsip bahwa tidak ada pihak yang diintimidasi oleh pihak lain</a:t>
          </a:r>
          <a:endParaRPr lang="id-ID" sz="1400" kern="1200"/>
        </a:p>
      </dsp:txBody>
      <dsp:txXfrm>
        <a:off x="4775000" y="1794659"/>
        <a:ext cx="4223720" cy="202730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6C89C9-11C7-46D4-B75F-85408B960F75}">
      <dsp:nvSpPr>
        <dsp:cNvPr id="0" name=""/>
        <dsp:cNvSpPr/>
      </dsp:nvSpPr>
      <dsp:spPr>
        <a:xfrm>
          <a:off x="0" y="0"/>
          <a:ext cx="7211144" cy="2866322"/>
        </a:xfrm>
        <a:prstGeom prst="roundRect">
          <a:avLst>
            <a:gd name="adj" fmla="val 10000"/>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Pembagian</a:t>
          </a:r>
          <a:r>
            <a:rPr lang="en-US" sz="2000" kern="1200" dirty="0" smtClean="0"/>
            <a:t> </a:t>
          </a:r>
          <a:r>
            <a:rPr lang="en-US" sz="2000" kern="1200" dirty="0" err="1" smtClean="0"/>
            <a:t>hasil</a:t>
          </a:r>
          <a:r>
            <a:rPr lang="en-US" sz="2000" kern="1200" dirty="0" smtClean="0"/>
            <a:t> </a:t>
          </a:r>
          <a:r>
            <a:rPr lang="en-US" sz="2000" kern="1200" dirty="0" err="1" smtClean="0"/>
            <a:t>usaha</a:t>
          </a:r>
          <a:r>
            <a:rPr lang="en-US" sz="2000" kern="1200" dirty="0" smtClean="0"/>
            <a:t> </a:t>
          </a:r>
          <a:r>
            <a:rPr lang="en-US" sz="2000" i="1" kern="1200" dirty="0" err="1" smtClean="0"/>
            <a:t>mudharabah</a:t>
          </a:r>
          <a:r>
            <a:rPr lang="en-US" sz="2000" kern="1200" dirty="0" smtClean="0"/>
            <a:t>, KSPS BMT UGT  </a:t>
          </a:r>
          <a:r>
            <a:rPr lang="en-US" sz="2000" kern="1200" dirty="0" err="1" smtClean="0"/>
            <a:t>Sidogiri</a:t>
          </a:r>
          <a:r>
            <a:rPr lang="en-US" sz="2000" kern="1200" dirty="0" smtClean="0"/>
            <a:t> Indonesia </a:t>
          </a:r>
          <a:r>
            <a:rPr lang="en-US" sz="2000" kern="1200" dirty="0" err="1" smtClean="0"/>
            <a:t>Cabang</a:t>
          </a:r>
          <a:r>
            <a:rPr lang="en-US" sz="2000" kern="1200" dirty="0" smtClean="0"/>
            <a:t> </a:t>
          </a:r>
          <a:r>
            <a:rPr lang="en-US" sz="2000" kern="1200" dirty="0" err="1" smtClean="0"/>
            <a:t>Leces</a:t>
          </a:r>
          <a:r>
            <a:rPr lang="en-US" sz="2000" kern="1200" dirty="0" smtClean="0"/>
            <a:t> </a:t>
          </a:r>
          <a:r>
            <a:rPr lang="en-US" sz="2000" kern="1200" dirty="0" err="1" smtClean="0"/>
            <a:t>memakai</a:t>
          </a:r>
          <a:r>
            <a:rPr lang="en-US" sz="2000" kern="1200" dirty="0" smtClean="0"/>
            <a:t> </a:t>
          </a:r>
          <a:r>
            <a:rPr lang="en-US" sz="2000" kern="1200" dirty="0" err="1" smtClean="0"/>
            <a:t>prinsip</a:t>
          </a:r>
          <a:r>
            <a:rPr lang="en-US" sz="2000" kern="1200" dirty="0" smtClean="0"/>
            <a:t> </a:t>
          </a:r>
          <a:r>
            <a:rPr lang="en-US" sz="2000" kern="1200" dirty="0" err="1" smtClean="0"/>
            <a:t>bagi</a:t>
          </a:r>
          <a:r>
            <a:rPr lang="en-US" sz="2000" kern="1200" dirty="0" smtClean="0"/>
            <a:t> </a:t>
          </a:r>
          <a:r>
            <a:rPr lang="en-US" sz="2000" kern="1200" dirty="0" err="1" smtClean="0"/>
            <a:t>laba</a:t>
          </a:r>
          <a:r>
            <a:rPr lang="en-US" sz="2000" kern="1200" dirty="0" smtClean="0"/>
            <a:t> </a:t>
          </a:r>
          <a:r>
            <a:rPr lang="en-US" sz="2000" kern="1200" dirty="0" err="1" smtClean="0"/>
            <a:t>sesuai</a:t>
          </a:r>
          <a:r>
            <a:rPr lang="en-US" sz="2000" kern="1200" dirty="0" smtClean="0"/>
            <a:t> </a:t>
          </a:r>
          <a:r>
            <a:rPr lang="en-US" sz="2000" kern="1200" dirty="0" err="1" smtClean="0"/>
            <a:t>yag</a:t>
          </a:r>
          <a:r>
            <a:rPr lang="en-US" sz="2000" kern="1200" dirty="0" smtClean="0"/>
            <a:t> </a:t>
          </a:r>
          <a:r>
            <a:rPr lang="en-US" sz="2000" kern="1200" dirty="0" err="1" smtClean="0"/>
            <a:t>tertera</a:t>
          </a:r>
          <a:r>
            <a:rPr lang="en-US" sz="2000" kern="1200" dirty="0" smtClean="0"/>
            <a:t> di </a:t>
          </a:r>
          <a:r>
            <a:rPr lang="en-US" sz="2000" kern="1200" dirty="0" err="1" smtClean="0"/>
            <a:t>poin</a:t>
          </a:r>
          <a:r>
            <a:rPr lang="en-US" sz="2000" kern="1200" dirty="0" smtClean="0"/>
            <a:t> 11 PSAK No.105 </a:t>
          </a:r>
          <a:r>
            <a:rPr lang="en-US" sz="2000" kern="1200" dirty="0" err="1" smtClean="0"/>
            <a:t>tentang</a:t>
          </a:r>
          <a:r>
            <a:rPr lang="en-US" sz="2000" kern="1200" dirty="0" smtClean="0"/>
            <a:t> </a:t>
          </a:r>
          <a:r>
            <a:rPr lang="en-US" sz="2000" kern="1200" dirty="0" err="1" smtClean="0"/>
            <a:t>prinsip</a:t>
          </a:r>
          <a:r>
            <a:rPr lang="en-US" sz="2000" kern="1200" dirty="0" smtClean="0"/>
            <a:t> </a:t>
          </a:r>
          <a:r>
            <a:rPr lang="en-US" sz="2000" kern="1200" dirty="0" err="1" smtClean="0"/>
            <a:t>pembagian</a:t>
          </a:r>
          <a:r>
            <a:rPr lang="en-US" sz="2000" kern="1200" dirty="0" smtClean="0"/>
            <a:t> </a:t>
          </a:r>
          <a:r>
            <a:rPr lang="en-US" sz="2000" kern="1200" dirty="0" err="1" smtClean="0"/>
            <a:t>hasil</a:t>
          </a:r>
          <a:r>
            <a:rPr lang="en-US" sz="2000" kern="1200" dirty="0" smtClean="0"/>
            <a:t> </a:t>
          </a:r>
          <a:r>
            <a:rPr lang="en-US" sz="2000" kern="1200" dirty="0" err="1" smtClean="0"/>
            <a:t>usaha</a:t>
          </a:r>
          <a:r>
            <a:rPr lang="en-US" sz="2000" kern="1200" dirty="0" smtClean="0"/>
            <a:t> </a:t>
          </a:r>
          <a:r>
            <a:rPr lang="en-US" sz="2000" kern="1200" dirty="0" err="1" smtClean="0"/>
            <a:t>dimana</a:t>
          </a:r>
          <a:r>
            <a:rPr lang="en-US" sz="2000" kern="1200" dirty="0" smtClean="0"/>
            <a:t> </a:t>
          </a:r>
          <a:r>
            <a:rPr lang="en-US" sz="2000" kern="1200" dirty="0" err="1" smtClean="0"/>
            <a:t>dasar</a:t>
          </a:r>
          <a:r>
            <a:rPr lang="en-US" sz="2000" kern="1200" dirty="0" smtClean="0"/>
            <a:t> </a:t>
          </a:r>
          <a:r>
            <a:rPr lang="en-US" sz="2000" kern="1200" dirty="0" err="1" smtClean="0"/>
            <a:t>pembagian</a:t>
          </a:r>
          <a:r>
            <a:rPr lang="en-US" sz="2000" kern="1200" dirty="0" smtClean="0"/>
            <a:t> </a:t>
          </a:r>
          <a:r>
            <a:rPr lang="en-US" sz="2000" kern="1200" dirty="0" err="1" smtClean="0"/>
            <a:t>laba</a:t>
          </a:r>
          <a:r>
            <a:rPr lang="en-US" sz="2000" kern="1200" dirty="0" smtClean="0"/>
            <a:t> </a:t>
          </a:r>
          <a:r>
            <a:rPr lang="en-US" sz="2000" kern="1200" dirty="0" err="1" smtClean="0"/>
            <a:t>adalah</a:t>
          </a:r>
          <a:r>
            <a:rPr lang="en-US" sz="2000" kern="1200" dirty="0" smtClean="0"/>
            <a:t> </a:t>
          </a:r>
          <a:r>
            <a:rPr lang="en-US" sz="2000" kern="1200" dirty="0" err="1" smtClean="0"/>
            <a:t>laba</a:t>
          </a:r>
          <a:r>
            <a:rPr lang="en-US" sz="2000" kern="1200" dirty="0" smtClean="0"/>
            <a:t> </a:t>
          </a:r>
          <a:r>
            <a:rPr lang="en-US" sz="2000" kern="1200" dirty="0" err="1" smtClean="0"/>
            <a:t>neto</a:t>
          </a:r>
          <a:r>
            <a:rPr lang="en-US" sz="2000" kern="1200" dirty="0" smtClean="0"/>
            <a:t> </a:t>
          </a:r>
          <a:r>
            <a:rPr lang="en-US" sz="2000" kern="1200" dirty="0" err="1" smtClean="0"/>
            <a:t>yaitu</a:t>
          </a:r>
          <a:r>
            <a:rPr lang="en-US" sz="2000" kern="1200" dirty="0" smtClean="0"/>
            <a:t> </a:t>
          </a:r>
          <a:r>
            <a:rPr lang="en-US" sz="2000" kern="1200" dirty="0" err="1" smtClean="0"/>
            <a:t>laba</a:t>
          </a:r>
          <a:r>
            <a:rPr lang="en-US" sz="2000" kern="1200" dirty="0" smtClean="0"/>
            <a:t> </a:t>
          </a:r>
          <a:r>
            <a:rPr lang="en-US" sz="2000" kern="1200" dirty="0" err="1" smtClean="0"/>
            <a:t>bruto</a:t>
          </a:r>
          <a:r>
            <a:rPr lang="en-US" sz="2000" kern="1200" dirty="0" smtClean="0"/>
            <a:t> </a:t>
          </a:r>
          <a:r>
            <a:rPr lang="en-US" sz="2000" kern="1200" dirty="0" err="1" smtClean="0"/>
            <a:t>dikurangi</a:t>
          </a:r>
          <a:r>
            <a:rPr lang="en-US" sz="2000" kern="1200" dirty="0" smtClean="0"/>
            <a:t> </a:t>
          </a:r>
          <a:r>
            <a:rPr lang="en-US" sz="2000" kern="1200" dirty="0" err="1" smtClean="0"/>
            <a:t>beban</a:t>
          </a:r>
          <a:r>
            <a:rPr lang="en-US" sz="2000" kern="1200" dirty="0" smtClean="0"/>
            <a:t> yang </a:t>
          </a:r>
          <a:r>
            <a:rPr lang="en-US" sz="2000" kern="1200" dirty="0" err="1" smtClean="0"/>
            <a:t>berkaitan</a:t>
          </a:r>
          <a:r>
            <a:rPr lang="en-US" sz="2000" kern="1200" dirty="0" smtClean="0"/>
            <a:t> </a:t>
          </a:r>
          <a:r>
            <a:rPr lang="en-US" sz="2000" kern="1200" dirty="0" err="1" smtClean="0"/>
            <a:t>dengan</a:t>
          </a:r>
          <a:r>
            <a:rPr lang="en-US" sz="2000" kern="1200" dirty="0" smtClean="0"/>
            <a:t> </a:t>
          </a:r>
          <a:r>
            <a:rPr lang="en-US" sz="2000" kern="1200" dirty="0" err="1" smtClean="0"/>
            <a:t>pengelolaan</a:t>
          </a:r>
          <a:r>
            <a:rPr lang="en-US" sz="2000" kern="1200" dirty="0" smtClean="0"/>
            <a:t> </a:t>
          </a:r>
          <a:r>
            <a:rPr lang="en-US" sz="2000" kern="1200" dirty="0" err="1" smtClean="0"/>
            <a:t>dana</a:t>
          </a:r>
          <a:r>
            <a:rPr lang="en-US" sz="2000" kern="1200" dirty="0" smtClean="0"/>
            <a:t> </a:t>
          </a:r>
          <a:r>
            <a:rPr lang="en-US" sz="2000" kern="1200" dirty="0" err="1" smtClean="0"/>
            <a:t>mudharabah</a:t>
          </a:r>
          <a:r>
            <a:rPr lang="en-US" sz="2000" kern="1200" dirty="0" smtClean="0"/>
            <a:t>.</a:t>
          </a:r>
          <a:endParaRPr lang="id-ID" sz="2000" kern="1200" dirty="0"/>
        </a:p>
      </dsp:txBody>
      <dsp:txXfrm>
        <a:off x="83952" y="83952"/>
        <a:ext cx="7043240" cy="269841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E0EB2-76B7-428B-9810-F248F3D16C4F}">
      <dsp:nvSpPr>
        <dsp:cNvPr id="0" name=""/>
        <dsp:cNvSpPr/>
      </dsp:nvSpPr>
      <dsp:spPr>
        <a:xfrm>
          <a:off x="0" y="0"/>
          <a:ext cx="6851104" cy="2883776"/>
        </a:xfrm>
        <a:prstGeom prst="roundRect">
          <a:avLst>
            <a:gd name="adj" fmla="val 10000"/>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smtClean="0"/>
            <a:t>Dana </a:t>
          </a:r>
          <a:r>
            <a:rPr lang="en-US" sz="2300" i="1" kern="1200" smtClean="0"/>
            <a:t>mudharabah</a:t>
          </a:r>
          <a:r>
            <a:rPr lang="en-US" sz="2300" kern="1200" smtClean="0"/>
            <a:t> yang disalurkan oleh BMT Syariah Sidogiri cabang Laces Probolinggo selaku pemilik dana diakui sebagai investasi </a:t>
          </a:r>
          <a:r>
            <a:rPr lang="en-US" sz="2300" i="1" kern="1200" smtClean="0"/>
            <a:t>mudharabah</a:t>
          </a:r>
          <a:r>
            <a:rPr lang="en-US" sz="2300" kern="1200" smtClean="0"/>
            <a:t> pada saat pembayaran kas atau penyerahan kas kepada pengelola dana</a:t>
          </a:r>
          <a:endParaRPr lang="id-ID" sz="2300" kern="1200"/>
        </a:p>
      </dsp:txBody>
      <dsp:txXfrm>
        <a:off x="84463" y="84463"/>
        <a:ext cx="6682178" cy="27148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3EE5F-4239-4C66-9EE1-CE0EECC7EB71}">
      <dsp:nvSpPr>
        <dsp:cNvPr id="0" name=""/>
        <dsp:cNvSpPr/>
      </dsp:nvSpPr>
      <dsp:spPr>
        <a:xfrm>
          <a:off x="6268" y="1008113"/>
          <a:ext cx="1429208" cy="2166442"/>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rtl="0">
            <a:lnSpc>
              <a:spcPct val="90000"/>
            </a:lnSpc>
            <a:spcBef>
              <a:spcPct val="0"/>
            </a:spcBef>
            <a:spcAft>
              <a:spcPct val="35000"/>
            </a:spcAft>
          </a:pPr>
          <a:r>
            <a:rPr lang="en-US" sz="1500" b="1" kern="1200" dirty="0" err="1" smtClean="0"/>
            <a:t>Jenis</a:t>
          </a:r>
          <a:r>
            <a:rPr lang="en-US" sz="1500" b="1" kern="1200" dirty="0" smtClean="0"/>
            <a:t> </a:t>
          </a:r>
          <a:r>
            <a:rPr lang="en-US" sz="1500" b="1" kern="1200" dirty="0" err="1" smtClean="0"/>
            <a:t>Penelitian</a:t>
          </a:r>
          <a:r>
            <a:rPr lang="en-US" sz="1500" b="1" kern="1200" dirty="0" smtClean="0"/>
            <a:t> :</a:t>
          </a:r>
          <a:endParaRPr lang="id-ID" sz="1500" kern="1200" dirty="0"/>
        </a:p>
      </dsp:txBody>
      <dsp:txXfrm>
        <a:off x="6268" y="1008113"/>
        <a:ext cx="1429208" cy="1444295"/>
      </dsp:txXfrm>
    </dsp:sp>
    <dsp:sp modelId="{D2E20674-78DD-4B3B-BB75-09CF023FC704}">
      <dsp:nvSpPr>
        <dsp:cNvPr id="0" name=""/>
        <dsp:cNvSpPr/>
      </dsp:nvSpPr>
      <dsp:spPr>
        <a:xfrm>
          <a:off x="160178" y="2169953"/>
          <a:ext cx="1706846" cy="186942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err="1" smtClean="0"/>
            <a:t>Kualitatif</a:t>
          </a:r>
          <a:r>
            <a:rPr lang="en-US" sz="1600" kern="1200" dirty="0" smtClean="0"/>
            <a:t> </a:t>
          </a:r>
          <a:r>
            <a:rPr lang="en-US" sz="1600" kern="1200" dirty="0" err="1" smtClean="0"/>
            <a:t>dengan</a:t>
          </a:r>
          <a:r>
            <a:rPr lang="en-US" sz="1600" kern="1200" dirty="0" smtClean="0"/>
            <a:t> </a:t>
          </a:r>
          <a:r>
            <a:rPr lang="en-US" sz="1600" kern="1200" dirty="0" err="1" smtClean="0"/>
            <a:t>pendekatan</a:t>
          </a:r>
          <a:r>
            <a:rPr lang="en-US" sz="1600" kern="1200" dirty="0" smtClean="0"/>
            <a:t> </a:t>
          </a:r>
          <a:r>
            <a:rPr lang="en-US" sz="1600" kern="1200" dirty="0" err="1" smtClean="0"/>
            <a:t>deskriptif</a:t>
          </a:r>
          <a:endParaRPr lang="id-ID" sz="1600" kern="1200" dirty="0"/>
        </a:p>
      </dsp:txBody>
      <dsp:txXfrm>
        <a:off x="210170" y="2219945"/>
        <a:ext cx="1606862" cy="1769444"/>
      </dsp:txXfrm>
    </dsp:sp>
    <dsp:sp modelId="{2169FE1D-4C7D-4BC8-8492-F16907DCFC0E}">
      <dsp:nvSpPr>
        <dsp:cNvPr id="0" name=""/>
        <dsp:cNvSpPr/>
      </dsp:nvSpPr>
      <dsp:spPr>
        <a:xfrm rot="21514070">
          <a:off x="1686761" y="1521532"/>
          <a:ext cx="533065" cy="3558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id-ID" sz="400" kern="1200"/>
        </a:p>
      </dsp:txBody>
      <dsp:txXfrm>
        <a:off x="1686778" y="1594032"/>
        <a:ext cx="426316" cy="213499"/>
      </dsp:txXfrm>
    </dsp:sp>
    <dsp:sp modelId="{3CD43DE9-031D-4C96-84C9-3D86C297BA89}">
      <dsp:nvSpPr>
        <dsp:cNvPr id="0" name=""/>
        <dsp:cNvSpPr/>
      </dsp:nvSpPr>
      <dsp:spPr>
        <a:xfrm>
          <a:off x="2440947" y="1104259"/>
          <a:ext cx="1429208" cy="16953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rtl="0">
            <a:lnSpc>
              <a:spcPct val="90000"/>
            </a:lnSpc>
            <a:spcBef>
              <a:spcPct val="0"/>
            </a:spcBef>
            <a:spcAft>
              <a:spcPct val="35000"/>
            </a:spcAft>
          </a:pPr>
          <a:r>
            <a:rPr lang="en-US" sz="1500" b="1" kern="1200" dirty="0" err="1" smtClean="0"/>
            <a:t>Obyek</a:t>
          </a:r>
          <a:r>
            <a:rPr lang="en-US" sz="1500" b="1" kern="1200" dirty="0" smtClean="0"/>
            <a:t> </a:t>
          </a:r>
          <a:r>
            <a:rPr lang="en-US" sz="1500" b="1" kern="1200" dirty="0" err="1" smtClean="0"/>
            <a:t>Penelitian</a:t>
          </a:r>
          <a:r>
            <a:rPr lang="en-US" sz="1500" b="1" kern="1200" dirty="0" smtClean="0"/>
            <a:t> :</a:t>
          </a:r>
          <a:endParaRPr lang="id-ID" sz="1500" kern="1200" dirty="0"/>
        </a:p>
      </dsp:txBody>
      <dsp:txXfrm>
        <a:off x="2440947" y="1104259"/>
        <a:ext cx="1429208" cy="1130262"/>
      </dsp:txXfrm>
    </dsp:sp>
    <dsp:sp modelId="{94708274-2140-4B27-890D-AFC9347A7F70}">
      <dsp:nvSpPr>
        <dsp:cNvPr id="0" name=""/>
        <dsp:cNvSpPr/>
      </dsp:nvSpPr>
      <dsp:spPr>
        <a:xfrm>
          <a:off x="2490882" y="1879119"/>
          <a:ext cx="1820097" cy="2410622"/>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err="1" smtClean="0"/>
            <a:t>Penerapan</a:t>
          </a:r>
          <a:r>
            <a:rPr lang="en-US" sz="1400" kern="1200" dirty="0" smtClean="0"/>
            <a:t> PSAK No. 105 </a:t>
          </a:r>
          <a:r>
            <a:rPr lang="en-US" sz="1400" kern="1200" dirty="0" err="1" smtClean="0"/>
            <a:t>dalam</a:t>
          </a:r>
          <a:r>
            <a:rPr lang="en-US" sz="1400" kern="1200" dirty="0" smtClean="0"/>
            <a:t> </a:t>
          </a:r>
          <a:r>
            <a:rPr lang="en-US" sz="1400" kern="1200" dirty="0" err="1" smtClean="0"/>
            <a:t>transaksi</a:t>
          </a:r>
          <a:r>
            <a:rPr lang="en-US" sz="1400" kern="1200" dirty="0" smtClean="0"/>
            <a:t> </a:t>
          </a:r>
          <a:r>
            <a:rPr lang="en-US" sz="1400" kern="1200" dirty="0" err="1" smtClean="0"/>
            <a:t>mudharabah</a:t>
          </a:r>
          <a:r>
            <a:rPr lang="en-US" sz="1400" kern="1200" dirty="0" smtClean="0"/>
            <a:t> </a:t>
          </a:r>
          <a:r>
            <a:rPr lang="en-US" sz="1400" kern="1200" dirty="0" err="1" smtClean="0"/>
            <a:t>pada</a:t>
          </a:r>
          <a:r>
            <a:rPr lang="en-US" sz="1400" kern="1200" dirty="0" smtClean="0"/>
            <a:t> KSPS BMT UGT  </a:t>
          </a:r>
          <a:r>
            <a:rPr lang="en-US" sz="1400" kern="1200" dirty="0" err="1" smtClean="0"/>
            <a:t>Sidogiri</a:t>
          </a:r>
          <a:r>
            <a:rPr lang="en-US" sz="1400" kern="1200" dirty="0" smtClean="0"/>
            <a:t> Indonesia </a:t>
          </a:r>
          <a:r>
            <a:rPr lang="en-US" sz="1400" kern="1200" dirty="0" err="1" smtClean="0"/>
            <a:t>Cabang</a:t>
          </a:r>
          <a:r>
            <a:rPr lang="en-US" sz="1400" kern="1200" dirty="0" smtClean="0"/>
            <a:t> </a:t>
          </a:r>
          <a:r>
            <a:rPr lang="en-US" sz="1400" kern="1200" dirty="0" err="1" smtClean="0"/>
            <a:t>Leces</a:t>
          </a:r>
          <a:endParaRPr lang="id-ID" sz="1400" kern="1200" dirty="0"/>
        </a:p>
      </dsp:txBody>
      <dsp:txXfrm>
        <a:off x="2544191" y="1932428"/>
        <a:ext cx="1713479" cy="2304004"/>
      </dsp:txXfrm>
    </dsp:sp>
    <dsp:sp modelId="{155D3D78-7F7B-4AC7-9F90-8B85F4F106E4}">
      <dsp:nvSpPr>
        <dsp:cNvPr id="0" name=""/>
        <dsp:cNvSpPr/>
      </dsp:nvSpPr>
      <dsp:spPr>
        <a:xfrm rot="21577699">
          <a:off x="4135673" y="1483290"/>
          <a:ext cx="562922" cy="3558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id-ID" sz="400" kern="1200"/>
        </a:p>
      </dsp:txBody>
      <dsp:txXfrm>
        <a:off x="4135674" y="1554802"/>
        <a:ext cx="456173" cy="213499"/>
      </dsp:txXfrm>
    </dsp:sp>
    <dsp:sp modelId="{07D3A1B5-2B45-420D-9857-E770FC7692B2}">
      <dsp:nvSpPr>
        <dsp:cNvPr id="0" name=""/>
        <dsp:cNvSpPr/>
      </dsp:nvSpPr>
      <dsp:spPr>
        <a:xfrm>
          <a:off x="4932251" y="1080117"/>
          <a:ext cx="1612190" cy="17175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rtl="0">
            <a:lnSpc>
              <a:spcPct val="90000"/>
            </a:lnSpc>
            <a:spcBef>
              <a:spcPct val="0"/>
            </a:spcBef>
            <a:spcAft>
              <a:spcPct val="35000"/>
            </a:spcAft>
          </a:pPr>
          <a:r>
            <a:rPr lang="en-US" sz="1500" b="1" kern="1200" dirty="0" err="1" smtClean="0"/>
            <a:t>Teknik</a:t>
          </a:r>
          <a:r>
            <a:rPr lang="en-US" sz="1500" b="1" kern="1200" dirty="0" smtClean="0"/>
            <a:t> </a:t>
          </a:r>
          <a:r>
            <a:rPr lang="en-US" sz="1500" b="1" kern="1200" dirty="0" err="1" smtClean="0"/>
            <a:t>Pengumpulan</a:t>
          </a:r>
          <a:r>
            <a:rPr lang="en-US" sz="1500" b="1" kern="1200" dirty="0" smtClean="0"/>
            <a:t> Data</a:t>
          </a:r>
          <a:endParaRPr lang="id-ID" sz="1500" kern="1200" dirty="0"/>
        </a:p>
      </dsp:txBody>
      <dsp:txXfrm>
        <a:off x="4932251" y="1080117"/>
        <a:ext cx="1612190" cy="1145036"/>
      </dsp:txXfrm>
    </dsp:sp>
    <dsp:sp modelId="{5DDD180B-0164-4891-8C61-3CC88104C387}">
      <dsp:nvSpPr>
        <dsp:cNvPr id="0" name=""/>
        <dsp:cNvSpPr/>
      </dsp:nvSpPr>
      <dsp:spPr>
        <a:xfrm>
          <a:off x="5249377" y="2175840"/>
          <a:ext cx="1623623" cy="186942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err="1" smtClean="0"/>
            <a:t>Metode</a:t>
          </a:r>
          <a:r>
            <a:rPr lang="en-US" sz="1200" kern="1200" dirty="0" smtClean="0"/>
            <a:t> </a:t>
          </a:r>
          <a:r>
            <a:rPr lang="en-US" sz="1200" kern="1200" dirty="0" err="1" smtClean="0"/>
            <a:t>Observasi</a:t>
          </a:r>
          <a:r>
            <a:rPr lang="en-US" sz="1200" kern="1200" dirty="0" smtClean="0"/>
            <a:t> (</a:t>
          </a:r>
          <a:r>
            <a:rPr lang="en-US" sz="1200" kern="1200" dirty="0" err="1" smtClean="0"/>
            <a:t>Pengamatan</a:t>
          </a:r>
          <a:r>
            <a:rPr lang="en-US" sz="1200" kern="1200" dirty="0" smtClean="0"/>
            <a:t>)</a:t>
          </a:r>
          <a:endParaRPr lang="id-ID" sz="1200" kern="1200" dirty="0"/>
        </a:p>
        <a:p>
          <a:pPr marL="114300" lvl="1" indent="-114300" algn="l" defTabSz="533400" rtl="0">
            <a:lnSpc>
              <a:spcPct val="90000"/>
            </a:lnSpc>
            <a:spcBef>
              <a:spcPct val="0"/>
            </a:spcBef>
            <a:spcAft>
              <a:spcPct val="15000"/>
            </a:spcAft>
            <a:buChar char="••"/>
          </a:pPr>
          <a:r>
            <a:rPr lang="en-US" sz="1200" kern="1200" dirty="0" err="1" smtClean="0"/>
            <a:t>Wawancara</a:t>
          </a:r>
          <a:endParaRPr lang="id-ID" sz="1200" kern="1200" dirty="0"/>
        </a:p>
        <a:p>
          <a:pPr marL="114300" lvl="1" indent="-114300" algn="l" defTabSz="533400" rtl="0">
            <a:lnSpc>
              <a:spcPct val="90000"/>
            </a:lnSpc>
            <a:spcBef>
              <a:spcPct val="0"/>
            </a:spcBef>
            <a:spcAft>
              <a:spcPct val="15000"/>
            </a:spcAft>
            <a:buChar char="••"/>
          </a:pPr>
          <a:r>
            <a:rPr lang="en-US" sz="1200" kern="1200" dirty="0" err="1" smtClean="0"/>
            <a:t>Dokumentasi</a:t>
          </a:r>
          <a:r>
            <a:rPr lang="en-US" sz="1200" kern="1200" dirty="0" smtClean="0"/>
            <a:t>	</a:t>
          </a:r>
          <a:endParaRPr lang="id-ID" sz="1200" kern="1200" dirty="0"/>
        </a:p>
      </dsp:txBody>
      <dsp:txXfrm>
        <a:off x="5296931" y="2223394"/>
        <a:ext cx="1528515" cy="1774320"/>
      </dsp:txXfrm>
    </dsp:sp>
    <dsp:sp modelId="{20C7AB41-3E83-4578-BE3D-63E965F1AE9F}">
      <dsp:nvSpPr>
        <dsp:cNvPr id="0" name=""/>
        <dsp:cNvSpPr/>
      </dsp:nvSpPr>
      <dsp:spPr>
        <a:xfrm rot="58424">
          <a:off x="6762500" y="1496056"/>
          <a:ext cx="462421" cy="3558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id-ID" sz="400" kern="1200"/>
        </a:p>
      </dsp:txBody>
      <dsp:txXfrm>
        <a:off x="6762508" y="1566315"/>
        <a:ext cx="355672" cy="213499"/>
      </dsp:txXfrm>
    </dsp:sp>
    <dsp:sp modelId="{3B888D2D-A3CA-4122-B762-E1DBEA860140}">
      <dsp:nvSpPr>
        <dsp:cNvPr id="0" name=""/>
        <dsp:cNvSpPr/>
      </dsp:nvSpPr>
      <dsp:spPr>
        <a:xfrm>
          <a:off x="7416809" y="1080119"/>
          <a:ext cx="1429208" cy="183956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rtl="0">
            <a:lnSpc>
              <a:spcPct val="90000"/>
            </a:lnSpc>
            <a:spcBef>
              <a:spcPct val="0"/>
            </a:spcBef>
            <a:spcAft>
              <a:spcPct val="35000"/>
            </a:spcAft>
          </a:pPr>
          <a:r>
            <a:rPr lang="en-US" sz="1600" b="1" kern="1200" dirty="0" err="1" smtClean="0"/>
            <a:t>Teknik</a:t>
          </a:r>
          <a:r>
            <a:rPr lang="en-US" sz="1600" b="1" kern="1200" dirty="0" smtClean="0"/>
            <a:t> </a:t>
          </a:r>
          <a:r>
            <a:rPr lang="en-US" sz="1600" b="1" kern="1200" dirty="0" err="1" smtClean="0"/>
            <a:t>Analisis</a:t>
          </a:r>
          <a:r>
            <a:rPr lang="en-US" sz="1600" b="1" kern="1200" dirty="0" smtClean="0"/>
            <a:t> Data</a:t>
          </a:r>
          <a:endParaRPr lang="id-ID" sz="1600" kern="1200" dirty="0"/>
        </a:p>
      </dsp:txBody>
      <dsp:txXfrm>
        <a:off x="7416809" y="1080119"/>
        <a:ext cx="1429208" cy="1226379"/>
      </dsp:txXfrm>
    </dsp:sp>
    <dsp:sp modelId="{58C155A8-8827-4F55-89DF-3DD785410634}">
      <dsp:nvSpPr>
        <dsp:cNvPr id="0" name=""/>
        <dsp:cNvSpPr/>
      </dsp:nvSpPr>
      <dsp:spPr>
        <a:xfrm>
          <a:off x="7709539" y="2105068"/>
          <a:ext cx="1429208" cy="186942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B632BD-1C7A-4DC6-A9BE-4EEBB1D8BA67}">
      <dsp:nvSpPr>
        <dsp:cNvPr id="0" name=""/>
        <dsp:cNvSpPr/>
      </dsp:nvSpPr>
      <dsp:spPr>
        <a:xfrm>
          <a:off x="0" y="901029"/>
          <a:ext cx="8229600" cy="15120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16C315-DC77-4F3F-8EDA-E6E121E87D3C}">
      <dsp:nvSpPr>
        <dsp:cNvPr id="0" name=""/>
        <dsp:cNvSpPr/>
      </dsp:nvSpPr>
      <dsp:spPr>
        <a:xfrm>
          <a:off x="411480" y="15429"/>
          <a:ext cx="6974503" cy="1771200"/>
        </a:xfrm>
        <a:prstGeom prst="roundRect">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sz="1800" kern="1200" smtClean="0"/>
            <a:t>Prinsip mudharabah dilakukan dengan menyepakati nisbah bagi hasil atas keuntungan yang akan diperoleh sedangkan kerugian yang timbul menjadi resiko pemilik dana sepanjang tidak ada bukti bahwa pihak pengelola tidak melakukan kecurangan.</a:t>
          </a:r>
          <a:endParaRPr lang="id-ID" sz="1800" kern="1200"/>
        </a:p>
      </dsp:txBody>
      <dsp:txXfrm>
        <a:off x="497943" y="101892"/>
        <a:ext cx="6801577" cy="1598274"/>
      </dsp:txXfrm>
    </dsp:sp>
    <dsp:sp modelId="{3B0D6BFC-6F9A-466D-8B19-19C53E087733}">
      <dsp:nvSpPr>
        <dsp:cNvPr id="0" name=""/>
        <dsp:cNvSpPr/>
      </dsp:nvSpPr>
      <dsp:spPr>
        <a:xfrm>
          <a:off x="0" y="3622629"/>
          <a:ext cx="8229600" cy="1512000"/>
        </a:xfrm>
        <a:prstGeom prst="rect">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64E25B-8906-4FAA-935E-6CDA4033ACEB}">
      <dsp:nvSpPr>
        <dsp:cNvPr id="0" name=""/>
        <dsp:cNvSpPr/>
      </dsp:nvSpPr>
      <dsp:spPr>
        <a:xfrm>
          <a:off x="411480" y="2737029"/>
          <a:ext cx="6933487" cy="1771200"/>
        </a:xfrm>
        <a:prstGeom prst="roundRect">
          <a:avLst/>
        </a:prstGeom>
        <a:solidFill>
          <a:schemeClr val="lt1">
            <a:hueOff val="0"/>
            <a:satOff val="0"/>
            <a:lumOff val="0"/>
            <a:alphaOff val="0"/>
          </a:schemeClr>
        </a:solidFill>
        <a:ln w="63500" cap="flat" cmpd="thickThin" algn="ctr">
          <a:solidFill>
            <a:schemeClr val="accent1">
              <a:shade val="80000"/>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sz="1800" kern="1200" smtClean="0"/>
            <a:t>KSPS BMT UGT  Sidogiri Indonesia Cabang Leces adalah lembaga keuangan yang menerapkan sistem bagi hasil untuk membantu para pengusaha mikro dalam mencukupi kebutuhan modal usaha. </a:t>
          </a:r>
          <a:endParaRPr lang="id-ID" sz="1800" kern="1200"/>
        </a:p>
      </dsp:txBody>
      <dsp:txXfrm>
        <a:off x="497943" y="2823492"/>
        <a:ext cx="6760561" cy="15982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90E94-1676-45BF-AF85-23B21771C149}">
      <dsp:nvSpPr>
        <dsp:cNvPr id="0" name=""/>
        <dsp:cNvSpPr/>
      </dsp:nvSpPr>
      <dsp:spPr>
        <a:xfrm>
          <a:off x="0" y="0"/>
          <a:ext cx="4525963" cy="4525963"/>
        </a:xfrm>
        <a:prstGeom prst="pie">
          <a:avLst>
            <a:gd name="adj1" fmla="val 5400000"/>
            <a:gd name="adj2" fmla="val 1620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0334F696-F846-49DD-A6C2-68464D652751}">
      <dsp:nvSpPr>
        <dsp:cNvPr id="0" name=""/>
        <dsp:cNvSpPr/>
      </dsp:nvSpPr>
      <dsp:spPr>
        <a:xfrm>
          <a:off x="2262981" y="0"/>
          <a:ext cx="5966618" cy="4525963"/>
        </a:xfrm>
        <a:prstGeom prst="rect">
          <a:avLst/>
        </a:prstGeom>
        <a:solidFill>
          <a:schemeClr val="lt1"/>
        </a:solidFill>
        <a:ln w="55000" cap="flat" cmpd="thickThin"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err="1" smtClean="0"/>
            <a:t>Bagaimana</a:t>
          </a:r>
          <a:r>
            <a:rPr lang="en-US" sz="1900" kern="1200" dirty="0" smtClean="0"/>
            <a:t> </a:t>
          </a:r>
          <a:r>
            <a:rPr lang="en-US" sz="1900" kern="1200" dirty="0" err="1" smtClean="0"/>
            <a:t>realisasi</a:t>
          </a:r>
          <a:r>
            <a:rPr lang="en-US" sz="1900" kern="1200" dirty="0" smtClean="0"/>
            <a:t> </a:t>
          </a:r>
          <a:r>
            <a:rPr lang="en-US" sz="1900" kern="1200" dirty="0" err="1" smtClean="0"/>
            <a:t>penerapan</a:t>
          </a:r>
          <a:r>
            <a:rPr lang="en-US" sz="1900" kern="1200" dirty="0" smtClean="0"/>
            <a:t> </a:t>
          </a:r>
          <a:r>
            <a:rPr lang="en-US" sz="1900" kern="1200" dirty="0" err="1" smtClean="0"/>
            <a:t>pembiayaan</a:t>
          </a:r>
          <a:r>
            <a:rPr lang="en-US" sz="1900" kern="1200" dirty="0" smtClean="0"/>
            <a:t> </a:t>
          </a:r>
          <a:r>
            <a:rPr lang="en-US" sz="1900" i="1" kern="1200" dirty="0" err="1" smtClean="0"/>
            <a:t>Mudharabah</a:t>
          </a:r>
          <a:r>
            <a:rPr lang="en-US" sz="1900" kern="1200" dirty="0" smtClean="0"/>
            <a:t> </a:t>
          </a:r>
          <a:r>
            <a:rPr lang="en-US" sz="1900" kern="1200" dirty="0" err="1" smtClean="0"/>
            <a:t>pada</a:t>
          </a:r>
          <a:r>
            <a:rPr lang="en-US" sz="1900" kern="1200" dirty="0" smtClean="0"/>
            <a:t> KSPS BMT UGT  </a:t>
          </a:r>
          <a:r>
            <a:rPr lang="en-US" sz="1900" kern="1200" dirty="0" err="1" smtClean="0"/>
            <a:t>Sidogiri</a:t>
          </a:r>
          <a:r>
            <a:rPr lang="en-US" sz="1900" kern="1200" dirty="0" smtClean="0"/>
            <a:t> Indonesia </a:t>
          </a:r>
          <a:r>
            <a:rPr lang="en-US" sz="1900" kern="1200" dirty="0" err="1" smtClean="0"/>
            <a:t>Cabang</a:t>
          </a:r>
          <a:r>
            <a:rPr lang="en-US" sz="1900" kern="1200" dirty="0" smtClean="0"/>
            <a:t> </a:t>
          </a:r>
          <a:r>
            <a:rPr lang="en-US" sz="1900" kern="1200" dirty="0" err="1" smtClean="0"/>
            <a:t>Leces</a:t>
          </a:r>
          <a:r>
            <a:rPr lang="en-US" sz="1900" kern="1200" dirty="0" smtClean="0"/>
            <a:t> </a:t>
          </a:r>
          <a:r>
            <a:rPr lang="en-US" sz="1900" kern="1200" dirty="0" err="1" smtClean="0"/>
            <a:t>dan</a:t>
          </a:r>
          <a:r>
            <a:rPr lang="en-US" sz="1900" kern="1200" dirty="0" smtClean="0"/>
            <a:t> </a:t>
          </a:r>
          <a:r>
            <a:rPr lang="en-US" sz="1900" kern="1200" dirty="0" err="1" smtClean="0"/>
            <a:t>nasabahnya</a:t>
          </a:r>
          <a:r>
            <a:rPr lang="en-US" sz="1900" kern="1200" dirty="0" smtClean="0"/>
            <a:t>?</a:t>
          </a:r>
          <a:endParaRPr lang="id-ID" sz="1900" kern="1200" dirty="0"/>
        </a:p>
      </dsp:txBody>
      <dsp:txXfrm>
        <a:off x="2262981" y="0"/>
        <a:ext cx="5966618" cy="2149832"/>
      </dsp:txXfrm>
    </dsp:sp>
    <dsp:sp modelId="{BBE37844-F896-4F49-949E-3EC772216978}">
      <dsp:nvSpPr>
        <dsp:cNvPr id="0" name=""/>
        <dsp:cNvSpPr/>
      </dsp:nvSpPr>
      <dsp:spPr>
        <a:xfrm>
          <a:off x="1188065" y="2149832"/>
          <a:ext cx="2149832" cy="2149832"/>
        </a:xfrm>
        <a:prstGeom prst="pie">
          <a:avLst>
            <a:gd name="adj1" fmla="val 5400000"/>
            <a:gd name="adj2" fmla="val 16200000"/>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sp>
    <dsp:sp modelId="{264380B3-EBD5-401C-86E9-AEC6F669E068}">
      <dsp:nvSpPr>
        <dsp:cNvPr id="0" name=""/>
        <dsp:cNvSpPr/>
      </dsp:nvSpPr>
      <dsp:spPr>
        <a:xfrm>
          <a:off x="2262981" y="2149832"/>
          <a:ext cx="5966618" cy="2149832"/>
        </a:xfrm>
        <a:prstGeom prst="rect">
          <a:avLst/>
        </a:prstGeom>
        <a:solidFill>
          <a:schemeClr val="lt1"/>
        </a:solidFill>
        <a:ln w="55000" cap="flat" cmpd="thickThin"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err="1" smtClean="0"/>
            <a:t>Bagaimana</a:t>
          </a:r>
          <a:r>
            <a:rPr lang="en-US" sz="1900" kern="1200" dirty="0" smtClean="0"/>
            <a:t> </a:t>
          </a:r>
          <a:r>
            <a:rPr lang="en-US" sz="1900" kern="1200" dirty="0" err="1" smtClean="0"/>
            <a:t>penerapan</a:t>
          </a:r>
          <a:r>
            <a:rPr lang="en-US" sz="1900" kern="1200" dirty="0" smtClean="0"/>
            <a:t> PSAK 105 </a:t>
          </a:r>
          <a:r>
            <a:rPr lang="en-US" sz="1900" kern="1200" dirty="0" err="1" smtClean="0"/>
            <a:t>berdasarkan</a:t>
          </a:r>
          <a:r>
            <a:rPr lang="en-US" sz="1900" kern="1200" dirty="0" smtClean="0"/>
            <a:t> </a:t>
          </a:r>
          <a:r>
            <a:rPr lang="en-US" sz="1900" kern="1200" dirty="0" err="1" smtClean="0"/>
            <a:t>karakteristik</a:t>
          </a:r>
          <a:r>
            <a:rPr lang="en-US" sz="1900" kern="1200" dirty="0" smtClean="0"/>
            <a:t>, </a:t>
          </a:r>
          <a:r>
            <a:rPr lang="en-US" sz="1900" kern="1200" dirty="0" err="1" smtClean="0"/>
            <a:t>pengakuan</a:t>
          </a:r>
          <a:r>
            <a:rPr lang="en-US" sz="1900" kern="1200" dirty="0" smtClean="0"/>
            <a:t> , </a:t>
          </a:r>
          <a:r>
            <a:rPr lang="en-US" sz="1900" kern="1200" dirty="0" err="1" smtClean="0"/>
            <a:t>pengukuran</a:t>
          </a:r>
          <a:r>
            <a:rPr lang="en-US" sz="1900" kern="1200" dirty="0" smtClean="0"/>
            <a:t>, </a:t>
          </a:r>
          <a:r>
            <a:rPr lang="en-US" sz="1900" kern="1200" dirty="0" err="1" smtClean="0"/>
            <a:t>penyajian</a:t>
          </a:r>
          <a:r>
            <a:rPr lang="en-US" sz="1900" kern="1200" dirty="0" smtClean="0"/>
            <a:t> </a:t>
          </a:r>
          <a:r>
            <a:rPr lang="en-US" sz="1900" kern="1200" dirty="0" err="1" smtClean="0"/>
            <a:t>dan</a:t>
          </a:r>
          <a:r>
            <a:rPr lang="en-US" sz="1900" kern="1200" dirty="0" smtClean="0"/>
            <a:t> </a:t>
          </a:r>
          <a:r>
            <a:rPr lang="en-US" sz="1900" kern="1200" dirty="0" err="1" smtClean="0"/>
            <a:t>pengungkapan</a:t>
          </a:r>
          <a:r>
            <a:rPr lang="en-US" sz="1900" kern="1200" dirty="0" smtClean="0"/>
            <a:t> </a:t>
          </a:r>
          <a:r>
            <a:rPr lang="en-US" sz="1900" kern="1200" dirty="0" err="1" smtClean="0"/>
            <a:t>pada</a:t>
          </a:r>
          <a:r>
            <a:rPr lang="en-US" sz="1900" kern="1200" dirty="0" smtClean="0"/>
            <a:t> </a:t>
          </a:r>
          <a:r>
            <a:rPr lang="en-US" sz="1900" kern="1200" dirty="0" err="1" smtClean="0"/>
            <a:t>pembiayaan</a:t>
          </a:r>
          <a:r>
            <a:rPr lang="en-US" sz="1900" kern="1200" dirty="0" smtClean="0"/>
            <a:t> </a:t>
          </a:r>
          <a:r>
            <a:rPr lang="en-US" sz="1900" i="1" kern="1200" dirty="0" err="1" smtClean="0"/>
            <a:t>Mudharabah</a:t>
          </a:r>
          <a:r>
            <a:rPr lang="en-US" sz="1900" i="1" kern="1200" dirty="0" smtClean="0"/>
            <a:t> </a:t>
          </a:r>
          <a:r>
            <a:rPr lang="en-US" sz="1900" kern="1200" dirty="0" err="1" smtClean="0"/>
            <a:t>pada</a:t>
          </a:r>
          <a:r>
            <a:rPr lang="en-US" sz="1900" kern="1200" dirty="0" smtClean="0"/>
            <a:t> KSPS BMT UGT  </a:t>
          </a:r>
          <a:r>
            <a:rPr lang="en-US" sz="1900" kern="1200" dirty="0" err="1" smtClean="0"/>
            <a:t>Sidogiri</a:t>
          </a:r>
          <a:r>
            <a:rPr lang="en-US" sz="1900" kern="1200" dirty="0" smtClean="0"/>
            <a:t> Indonesia </a:t>
          </a:r>
          <a:r>
            <a:rPr lang="en-US" sz="1900" kern="1200" dirty="0" err="1" smtClean="0"/>
            <a:t>Cabang</a:t>
          </a:r>
          <a:r>
            <a:rPr lang="en-US" sz="1900" kern="1200" dirty="0" smtClean="0"/>
            <a:t> </a:t>
          </a:r>
          <a:r>
            <a:rPr lang="en-US" sz="1900" kern="1200" dirty="0" err="1" smtClean="0"/>
            <a:t>Leces</a:t>
          </a:r>
          <a:r>
            <a:rPr lang="en-US" sz="1900" kern="1200" dirty="0" smtClean="0"/>
            <a:t> </a:t>
          </a:r>
          <a:r>
            <a:rPr lang="en-US" sz="1900" kern="1200" dirty="0" err="1" smtClean="0"/>
            <a:t>dan</a:t>
          </a:r>
          <a:r>
            <a:rPr lang="en-US" sz="1900" kern="1200" dirty="0" smtClean="0"/>
            <a:t> </a:t>
          </a:r>
          <a:r>
            <a:rPr lang="en-US" sz="1900" kern="1200" dirty="0" err="1" smtClean="0"/>
            <a:t>nasabahnya</a:t>
          </a:r>
          <a:r>
            <a:rPr lang="en-US" sz="1900" kern="1200" dirty="0" smtClean="0"/>
            <a:t>?</a:t>
          </a:r>
          <a:endParaRPr lang="id-ID" sz="1900" kern="1200" dirty="0"/>
        </a:p>
      </dsp:txBody>
      <dsp:txXfrm>
        <a:off x="2262981" y="2149832"/>
        <a:ext cx="5966618" cy="21498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E719E-C726-43C2-ADFF-60BA736FFB91}">
      <dsp:nvSpPr>
        <dsp:cNvPr id="0" name=""/>
        <dsp:cNvSpPr/>
      </dsp:nvSpPr>
      <dsp:spPr>
        <a:xfrm>
          <a:off x="0" y="0"/>
          <a:ext cx="4221365" cy="4221365"/>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CF6321-9180-4256-9504-D2995D23CCAB}">
      <dsp:nvSpPr>
        <dsp:cNvPr id="0" name=""/>
        <dsp:cNvSpPr/>
      </dsp:nvSpPr>
      <dsp:spPr>
        <a:xfrm>
          <a:off x="2110682" y="0"/>
          <a:ext cx="6118917" cy="4221365"/>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smtClean="0"/>
            <a:t>Mengetahui realisasi penerapan pembiayaan akad </a:t>
          </a:r>
          <a:r>
            <a:rPr lang="en-US" sz="2000" i="1" kern="1200" smtClean="0"/>
            <a:t>Mudharabah</a:t>
          </a:r>
          <a:r>
            <a:rPr lang="en-US" sz="2000" kern="1200" smtClean="0"/>
            <a:t> pada KSPS BMT UGT  Sidogiri Indonesia Cabang Leces dan nasabahnya.</a:t>
          </a:r>
          <a:endParaRPr lang="id-ID" sz="2000" kern="1200"/>
        </a:p>
      </dsp:txBody>
      <dsp:txXfrm>
        <a:off x="2110682" y="0"/>
        <a:ext cx="6118917" cy="2005148"/>
      </dsp:txXfrm>
    </dsp:sp>
    <dsp:sp modelId="{EF4A0BC0-79BB-48D8-AD06-CBF10FF6EC72}">
      <dsp:nvSpPr>
        <dsp:cNvPr id="0" name=""/>
        <dsp:cNvSpPr/>
      </dsp:nvSpPr>
      <dsp:spPr>
        <a:xfrm>
          <a:off x="1108108" y="2005148"/>
          <a:ext cx="2005148" cy="2005148"/>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D0A4CE-900D-48CB-A222-1FDAE560A51E}">
      <dsp:nvSpPr>
        <dsp:cNvPr id="0" name=""/>
        <dsp:cNvSpPr/>
      </dsp:nvSpPr>
      <dsp:spPr>
        <a:xfrm>
          <a:off x="2110682" y="2005148"/>
          <a:ext cx="6118917" cy="2005148"/>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smtClean="0"/>
            <a:t>Mengetahui penerapan PSAK 105 berdasarkan karakteristik, pengakuan, pengukuran, penyajian dan pengungkapan pada pembiayaan </a:t>
          </a:r>
          <a:r>
            <a:rPr lang="en-US" sz="2000" i="1" kern="1200" smtClean="0"/>
            <a:t>Mudharabah </a:t>
          </a:r>
          <a:r>
            <a:rPr lang="en-US" sz="2000" kern="1200" smtClean="0"/>
            <a:t>pada KSPS BMT UGT  Sidogiri Indonesia Cabang Leces dan nasabahnya.</a:t>
          </a:r>
          <a:endParaRPr lang="id-ID" sz="2000" kern="1200"/>
        </a:p>
      </dsp:txBody>
      <dsp:txXfrm>
        <a:off x="2110682" y="2005148"/>
        <a:ext cx="6118917" cy="20051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8F91B-352E-4613-9315-9D503BDBCCE3}">
      <dsp:nvSpPr>
        <dsp:cNvPr id="0" name=""/>
        <dsp:cNvSpPr/>
      </dsp:nvSpPr>
      <dsp:spPr>
        <a:xfrm>
          <a:off x="114271" y="18986"/>
          <a:ext cx="4812105" cy="5040648"/>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1371C7-B6AD-4077-9643-154C8E6A1582}">
      <dsp:nvSpPr>
        <dsp:cNvPr id="0" name=""/>
        <dsp:cNvSpPr/>
      </dsp:nvSpPr>
      <dsp:spPr>
        <a:xfrm>
          <a:off x="2520324" y="8"/>
          <a:ext cx="5880756" cy="5078604"/>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err="1" smtClean="0"/>
            <a:t>Akuntansi</a:t>
          </a:r>
          <a:r>
            <a:rPr lang="en-US" sz="1600" kern="1200" dirty="0" smtClean="0"/>
            <a:t> </a:t>
          </a:r>
          <a:r>
            <a:rPr lang="en-US" sz="1600" kern="1200" dirty="0" err="1" smtClean="0"/>
            <a:t>syari'ah</a:t>
          </a:r>
          <a:r>
            <a:rPr lang="en-US" sz="1600" kern="1200" dirty="0" smtClean="0"/>
            <a:t> </a:t>
          </a:r>
          <a:r>
            <a:rPr lang="en-US" sz="1600" kern="1200" dirty="0" err="1" smtClean="0"/>
            <a:t>memandang</a:t>
          </a:r>
          <a:r>
            <a:rPr lang="en-US" sz="1600" kern="1200" dirty="0" smtClean="0"/>
            <a:t> </a:t>
          </a:r>
          <a:r>
            <a:rPr lang="en-US" sz="1600" kern="1200" dirty="0" err="1" smtClean="0"/>
            <a:t>bahwa</a:t>
          </a:r>
          <a:r>
            <a:rPr lang="en-US" sz="1600" kern="1200" dirty="0" smtClean="0"/>
            <a:t> </a:t>
          </a:r>
          <a:r>
            <a:rPr lang="en-US" sz="1600" kern="1200" dirty="0" err="1" smtClean="0"/>
            <a:t>kedua</a:t>
          </a:r>
          <a:r>
            <a:rPr lang="en-US" sz="1600" kern="1200" dirty="0" smtClean="0"/>
            <a:t> </a:t>
          </a:r>
          <a:r>
            <a:rPr lang="en-US" sz="1600" kern="1200" dirty="0" err="1" smtClean="0"/>
            <a:t>tujuan</a:t>
          </a:r>
          <a:r>
            <a:rPr lang="en-US" sz="1600" kern="1200" dirty="0" smtClean="0"/>
            <a:t> </a:t>
          </a:r>
          <a:r>
            <a:rPr lang="en-US" sz="1600" kern="1200" dirty="0" err="1" smtClean="0"/>
            <a:t>dasar</a:t>
          </a:r>
          <a:r>
            <a:rPr lang="en-US" sz="1600" kern="1200" dirty="0" smtClean="0"/>
            <a:t> </a:t>
          </a:r>
          <a:r>
            <a:rPr lang="en-US" sz="1600" kern="1200" dirty="0" err="1" smtClean="0"/>
            <a:t>dari</a:t>
          </a:r>
          <a:r>
            <a:rPr lang="en-US" sz="1600" kern="1200" dirty="0" smtClean="0"/>
            <a:t> </a:t>
          </a:r>
          <a:r>
            <a:rPr lang="en-US" sz="1600" kern="1200" dirty="0" err="1" smtClean="0"/>
            <a:t>akuntansi</a:t>
          </a:r>
          <a:r>
            <a:rPr lang="en-US" sz="1600" kern="1200" dirty="0" smtClean="0"/>
            <a:t> </a:t>
          </a:r>
          <a:r>
            <a:rPr lang="en-US" sz="1600" kern="1200" dirty="0" err="1" smtClean="0"/>
            <a:t>yaitu</a:t>
          </a:r>
          <a:r>
            <a:rPr lang="en-US" sz="1600" kern="1200" dirty="0" smtClean="0"/>
            <a:t> </a:t>
          </a:r>
          <a:r>
            <a:rPr lang="en-US" sz="1600" kern="1200" dirty="0" err="1" smtClean="0"/>
            <a:t>memberikan</a:t>
          </a:r>
          <a:r>
            <a:rPr lang="en-US" sz="1600" kern="1200" dirty="0" smtClean="0"/>
            <a:t> </a:t>
          </a:r>
          <a:r>
            <a:rPr lang="en-US" sz="1600" kern="1200" dirty="0" err="1" smtClean="0"/>
            <a:t>informasi</a:t>
          </a:r>
          <a:r>
            <a:rPr lang="en-US" sz="1600" kern="1200" dirty="0" smtClean="0"/>
            <a:t> </a:t>
          </a:r>
          <a:r>
            <a:rPr lang="en-US" sz="1600" kern="1200" dirty="0" err="1" smtClean="0"/>
            <a:t>dan</a:t>
          </a:r>
          <a:r>
            <a:rPr lang="en-US" sz="1600" kern="1200" dirty="0" smtClean="0"/>
            <a:t> </a:t>
          </a:r>
          <a:r>
            <a:rPr lang="en-US" sz="1600" kern="1200" dirty="0" err="1" smtClean="0"/>
            <a:t>akuntabilitas</a:t>
          </a:r>
          <a:r>
            <a:rPr lang="en-US" sz="1600" kern="1200" dirty="0" smtClean="0"/>
            <a:t> </a:t>
          </a:r>
          <a:r>
            <a:rPr lang="en-US" sz="1600" kern="1200" dirty="0" err="1" smtClean="0"/>
            <a:t>dianggap</a:t>
          </a:r>
          <a:r>
            <a:rPr lang="en-US" sz="1600" kern="1200" dirty="0" smtClean="0"/>
            <a:t> </a:t>
          </a:r>
          <a:r>
            <a:rPr lang="en-US" sz="1600" kern="1200" dirty="0" err="1" smtClean="0"/>
            <a:t>sebagai</a:t>
          </a:r>
          <a:r>
            <a:rPr lang="en-US" sz="1600" kern="1200" dirty="0" smtClean="0"/>
            <a:t> </a:t>
          </a:r>
          <a:r>
            <a:rPr lang="en-US" sz="1600" kern="1200" dirty="0" err="1" smtClean="0"/>
            <a:t>suatu</a:t>
          </a:r>
          <a:r>
            <a:rPr lang="en-US" sz="1600" kern="1200" dirty="0" smtClean="0"/>
            <a:t> </a:t>
          </a:r>
          <a:r>
            <a:rPr lang="en-US" sz="1600" kern="1200" dirty="0" err="1" smtClean="0"/>
            <a:t>kesatuan</a:t>
          </a:r>
          <a:r>
            <a:rPr lang="en-US" sz="1600" kern="1200" dirty="0" smtClean="0"/>
            <a:t> yang </a:t>
          </a:r>
          <a:r>
            <a:rPr lang="en-US" sz="1600" kern="1200" dirty="0" err="1" smtClean="0"/>
            <a:t>tidak</a:t>
          </a:r>
          <a:r>
            <a:rPr lang="en-US" sz="1600" kern="1200" dirty="0" smtClean="0"/>
            <a:t> </a:t>
          </a:r>
          <a:r>
            <a:rPr lang="en-US" sz="1600" kern="1200" dirty="0" err="1" smtClean="0"/>
            <a:t>bisa</a:t>
          </a:r>
          <a:r>
            <a:rPr lang="en-US" sz="1600" kern="1200" dirty="0" smtClean="0"/>
            <a:t> </a:t>
          </a:r>
          <a:r>
            <a:rPr lang="en-US" sz="1600" kern="1200" dirty="0" err="1" smtClean="0"/>
            <a:t>dipisahkan</a:t>
          </a:r>
          <a:r>
            <a:rPr lang="en-US" sz="1600" kern="1200" dirty="0" smtClean="0"/>
            <a:t> </a:t>
          </a:r>
          <a:r>
            <a:rPr lang="en-US" sz="1600" kern="1200" dirty="0" err="1" smtClean="0"/>
            <a:t>satu</a:t>
          </a:r>
          <a:r>
            <a:rPr lang="en-US" sz="1600" kern="1200" dirty="0" smtClean="0"/>
            <a:t> </a:t>
          </a:r>
          <a:r>
            <a:rPr lang="en-US" sz="1600" kern="1200" dirty="0" err="1" smtClean="0"/>
            <a:t>sama</a:t>
          </a:r>
          <a:r>
            <a:rPr lang="en-US" sz="1600" kern="1200" dirty="0" smtClean="0"/>
            <a:t> </a:t>
          </a:r>
          <a:r>
            <a:rPr lang="en-US" sz="1600" kern="1200" dirty="0" err="1" smtClean="0"/>
            <a:t>lainnya</a:t>
          </a:r>
          <a:r>
            <a:rPr lang="en-US" sz="1600" kern="1200" dirty="0" smtClean="0"/>
            <a:t> </a:t>
          </a:r>
          <a:r>
            <a:rPr lang="en-US" sz="1600" kern="1200" dirty="0" err="1" smtClean="0"/>
            <a:t>dan</a:t>
          </a:r>
          <a:r>
            <a:rPr lang="en-US" sz="1600" kern="1200" dirty="0" smtClean="0"/>
            <a:t> </a:t>
          </a:r>
          <a:r>
            <a:rPr lang="en-US" sz="1600" kern="1200" dirty="0" err="1" smtClean="0"/>
            <a:t>inilah</a:t>
          </a:r>
          <a:r>
            <a:rPr lang="en-US" sz="1600" kern="1200" dirty="0" smtClean="0"/>
            <a:t> yang </a:t>
          </a:r>
          <a:r>
            <a:rPr lang="en-US" sz="1600" kern="1200" dirty="0" err="1" smtClean="0"/>
            <a:t>menjadikan</a:t>
          </a:r>
          <a:r>
            <a:rPr lang="en-US" sz="1600" kern="1200" dirty="0" smtClean="0"/>
            <a:t> </a:t>
          </a:r>
          <a:r>
            <a:rPr lang="en-US" sz="1600" kern="1200" dirty="0" err="1" smtClean="0"/>
            <a:t>perbedaan</a:t>
          </a:r>
          <a:r>
            <a:rPr lang="en-US" sz="1600" kern="1200" dirty="0" smtClean="0"/>
            <a:t> </a:t>
          </a:r>
          <a:r>
            <a:rPr lang="en-US" sz="1600" kern="1200" dirty="0" err="1" smtClean="0"/>
            <a:t>besar</a:t>
          </a:r>
          <a:r>
            <a:rPr lang="en-US" sz="1600" kern="1200" dirty="0" smtClean="0"/>
            <a:t> </a:t>
          </a:r>
          <a:r>
            <a:rPr lang="en-US" sz="1600" kern="1200" dirty="0" err="1" smtClean="0"/>
            <a:t>dengan</a:t>
          </a:r>
          <a:r>
            <a:rPr lang="en-US" sz="1600" kern="1200" dirty="0" smtClean="0"/>
            <a:t> </a:t>
          </a:r>
          <a:r>
            <a:rPr lang="en-US" sz="1600" kern="1200" dirty="0" err="1" smtClean="0"/>
            <a:t>tujuan</a:t>
          </a:r>
          <a:r>
            <a:rPr lang="en-US" sz="1600" kern="1200" dirty="0" smtClean="0"/>
            <a:t> </a:t>
          </a:r>
          <a:r>
            <a:rPr lang="en-US" sz="1600" kern="1200" dirty="0" err="1" smtClean="0"/>
            <a:t>dasar</a:t>
          </a:r>
          <a:r>
            <a:rPr lang="en-US" sz="1600" kern="1200" dirty="0" smtClean="0"/>
            <a:t> </a:t>
          </a:r>
          <a:r>
            <a:rPr lang="en-US" sz="1600" kern="1200" dirty="0" err="1" smtClean="0"/>
            <a:t>akutansi</a:t>
          </a:r>
          <a:r>
            <a:rPr lang="en-US" sz="1600" kern="1200" dirty="0" smtClean="0"/>
            <a:t> </a:t>
          </a:r>
          <a:r>
            <a:rPr lang="en-US" sz="1600" kern="1200" dirty="0" err="1" smtClean="0"/>
            <a:t>konvensional</a:t>
          </a:r>
          <a:r>
            <a:rPr lang="en-US" sz="1600" kern="1200" dirty="0" smtClean="0"/>
            <a:t> (</a:t>
          </a:r>
          <a:r>
            <a:rPr lang="en-US" sz="1600" kern="1200" dirty="0" err="1" smtClean="0"/>
            <a:t>Purnamawati</a:t>
          </a:r>
          <a:r>
            <a:rPr lang="en-US" sz="1600" kern="1200" dirty="0" smtClean="0"/>
            <a:t> :2009)</a:t>
          </a:r>
          <a:endParaRPr lang="en-US" sz="1600" kern="1200" dirty="0"/>
        </a:p>
      </dsp:txBody>
      <dsp:txXfrm>
        <a:off x="2520324" y="8"/>
        <a:ext cx="5880756" cy="2412336"/>
      </dsp:txXfrm>
    </dsp:sp>
    <dsp:sp modelId="{D3FBCE86-7099-4D8E-AA1B-2181311EFA01}">
      <dsp:nvSpPr>
        <dsp:cNvPr id="0" name=""/>
        <dsp:cNvSpPr/>
      </dsp:nvSpPr>
      <dsp:spPr>
        <a:xfrm>
          <a:off x="1323170" y="2413294"/>
          <a:ext cx="2394307" cy="2394307"/>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422C36-8A53-4FB9-BE76-A6F9389AA647}">
      <dsp:nvSpPr>
        <dsp:cNvPr id="0" name=""/>
        <dsp:cNvSpPr/>
      </dsp:nvSpPr>
      <dsp:spPr>
        <a:xfrm>
          <a:off x="2520324" y="2413294"/>
          <a:ext cx="5880756" cy="2394307"/>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err="1" smtClean="0"/>
            <a:t>Dalam</a:t>
          </a:r>
          <a:r>
            <a:rPr lang="en-US" sz="1600" kern="1200" dirty="0" smtClean="0"/>
            <a:t> </a:t>
          </a:r>
          <a:r>
            <a:rPr lang="en-US" sz="1600" kern="1200" dirty="0" err="1" smtClean="0"/>
            <a:t>hal</a:t>
          </a:r>
          <a:r>
            <a:rPr lang="en-US" sz="1600" kern="1200" dirty="0" smtClean="0"/>
            <a:t> </a:t>
          </a:r>
          <a:r>
            <a:rPr lang="en-US" sz="1600" kern="1200" dirty="0" err="1" smtClean="0"/>
            <a:t>ini</a:t>
          </a:r>
          <a:r>
            <a:rPr lang="en-US" sz="1600" kern="1200" dirty="0" smtClean="0"/>
            <a:t> </a:t>
          </a:r>
          <a:r>
            <a:rPr lang="en-US" sz="1600" kern="1200" dirty="0" err="1" smtClean="0"/>
            <a:t>mudharabah</a:t>
          </a:r>
          <a:r>
            <a:rPr lang="en-US" sz="1600" kern="1200" dirty="0" smtClean="0"/>
            <a:t> </a:t>
          </a:r>
          <a:r>
            <a:rPr lang="en-US" sz="1600" kern="1200" dirty="0" err="1" smtClean="0"/>
            <a:t>bisa</a:t>
          </a:r>
          <a:r>
            <a:rPr lang="en-US" sz="1600" kern="1200" dirty="0" smtClean="0"/>
            <a:t> </a:t>
          </a:r>
          <a:r>
            <a:rPr lang="en-US" sz="1600" kern="1200" dirty="0" err="1" smtClean="0"/>
            <a:t>dibangun</a:t>
          </a:r>
          <a:r>
            <a:rPr lang="en-US" sz="1600" kern="1200" dirty="0" smtClean="0"/>
            <a:t> </a:t>
          </a:r>
          <a:r>
            <a:rPr lang="en-US" sz="1600" kern="1200" dirty="0" err="1" smtClean="0"/>
            <a:t>dalam</a:t>
          </a:r>
          <a:r>
            <a:rPr lang="en-US" sz="1600" kern="1200" dirty="0" smtClean="0"/>
            <a:t> </a:t>
          </a:r>
          <a:r>
            <a:rPr lang="en-US" sz="1600" kern="1200" dirty="0" err="1" smtClean="0"/>
            <a:t>bentuk</a:t>
          </a:r>
          <a:r>
            <a:rPr lang="en-US" sz="1600" kern="1200" dirty="0" smtClean="0"/>
            <a:t> </a:t>
          </a:r>
          <a:r>
            <a:rPr lang="en-US" sz="1600" kern="1200" dirty="0" err="1" smtClean="0"/>
            <a:t>kerjasama</a:t>
          </a:r>
          <a:r>
            <a:rPr lang="en-US" sz="1600" kern="1200" dirty="0" smtClean="0"/>
            <a:t> </a:t>
          </a:r>
          <a:r>
            <a:rPr lang="en-US" sz="1600" kern="1200" dirty="0" err="1" smtClean="0"/>
            <a:t>dimana</a:t>
          </a:r>
          <a:r>
            <a:rPr lang="en-US" sz="1600" kern="1200" dirty="0" smtClean="0"/>
            <a:t> bank </a:t>
          </a:r>
          <a:r>
            <a:rPr lang="en-US" sz="1600" kern="1200" dirty="0" err="1" smtClean="0"/>
            <a:t>Syariah</a:t>
          </a:r>
          <a:r>
            <a:rPr lang="en-US" sz="1600" kern="1200" dirty="0" smtClean="0"/>
            <a:t>  </a:t>
          </a:r>
          <a:r>
            <a:rPr lang="en-US" sz="1600" kern="1200" dirty="0" err="1" smtClean="0"/>
            <a:t>sebagai</a:t>
          </a:r>
          <a:r>
            <a:rPr lang="en-US" sz="1600" kern="1200" dirty="0" smtClean="0"/>
            <a:t> </a:t>
          </a:r>
          <a:r>
            <a:rPr lang="en-US" sz="1600" i="1" kern="1200" dirty="0" err="1" smtClean="0"/>
            <a:t>shohibul</a:t>
          </a:r>
          <a:r>
            <a:rPr lang="en-US" sz="1600" i="1" kern="1200" dirty="0" smtClean="0"/>
            <a:t> </a:t>
          </a:r>
          <a:r>
            <a:rPr lang="en-US" sz="1600" i="1" kern="1200" dirty="0" err="1" smtClean="0"/>
            <a:t>maal</a:t>
          </a:r>
          <a:r>
            <a:rPr lang="en-US" sz="1600" kern="1200" dirty="0" smtClean="0"/>
            <a:t> </a:t>
          </a:r>
          <a:r>
            <a:rPr lang="en-US" sz="1600" kern="1200" dirty="0" err="1" smtClean="0"/>
            <a:t>yaitu</a:t>
          </a:r>
          <a:r>
            <a:rPr lang="en-US" sz="1600" kern="1200" dirty="0" smtClean="0"/>
            <a:t> </a:t>
          </a:r>
          <a:r>
            <a:rPr lang="en-US" sz="1600" kern="1200" dirty="0" err="1" smtClean="0"/>
            <a:t>menyalurkan</a:t>
          </a:r>
          <a:r>
            <a:rPr lang="en-US" sz="1600" kern="1200" dirty="0" smtClean="0"/>
            <a:t> </a:t>
          </a:r>
          <a:r>
            <a:rPr lang="en-US" sz="1600" kern="1200" dirty="0" err="1" smtClean="0"/>
            <a:t>dana</a:t>
          </a:r>
          <a:r>
            <a:rPr lang="en-US" sz="1600" kern="1200" dirty="0" smtClean="0"/>
            <a:t> </a:t>
          </a:r>
          <a:r>
            <a:rPr lang="en-US" sz="1600" kern="1200" dirty="0" err="1" smtClean="0"/>
            <a:t>kepada</a:t>
          </a:r>
          <a:r>
            <a:rPr lang="en-US" sz="1600" kern="1200" dirty="0" smtClean="0"/>
            <a:t> </a:t>
          </a:r>
          <a:r>
            <a:rPr lang="en-US" sz="1600" kern="1200" dirty="0" err="1" smtClean="0"/>
            <a:t>nasabah</a:t>
          </a:r>
          <a:r>
            <a:rPr lang="en-US" sz="1600" kern="1200" dirty="0" smtClean="0"/>
            <a:t> yang </a:t>
          </a:r>
          <a:r>
            <a:rPr lang="en-US" sz="1600" kern="1200" dirty="0" err="1" smtClean="0"/>
            <a:t>dikenal</a:t>
          </a:r>
          <a:r>
            <a:rPr lang="en-US" sz="1600" kern="1200" dirty="0" smtClean="0"/>
            <a:t> </a:t>
          </a:r>
          <a:r>
            <a:rPr lang="en-US" sz="1600" kern="1200" dirty="0" err="1" smtClean="0"/>
            <a:t>dengan</a:t>
          </a:r>
          <a:r>
            <a:rPr lang="en-US" sz="1600" kern="1200" dirty="0" smtClean="0"/>
            <a:t> </a:t>
          </a:r>
          <a:r>
            <a:rPr lang="en-US" sz="1600" kern="1200" dirty="0" err="1" smtClean="0"/>
            <a:t>sebutan</a:t>
          </a:r>
          <a:r>
            <a:rPr lang="en-US" sz="1600" kern="1200" dirty="0" smtClean="0"/>
            <a:t> </a:t>
          </a:r>
          <a:r>
            <a:rPr lang="en-US" sz="1600" i="1" kern="1200" dirty="0" err="1" smtClean="0"/>
            <a:t>mudharib</a:t>
          </a:r>
          <a:r>
            <a:rPr lang="en-US" sz="1600" kern="1200" dirty="0" smtClean="0"/>
            <a:t> </a:t>
          </a:r>
          <a:r>
            <a:rPr lang="en-US" sz="1600" kern="1200" dirty="0" err="1" smtClean="0"/>
            <a:t>dalam</a:t>
          </a:r>
          <a:r>
            <a:rPr lang="en-US" sz="1600" kern="1200" dirty="0" smtClean="0"/>
            <a:t> </a:t>
          </a:r>
          <a:r>
            <a:rPr lang="en-US" sz="1600" kern="1200" dirty="0" err="1" smtClean="0"/>
            <a:t>bentuk</a:t>
          </a:r>
          <a:r>
            <a:rPr lang="en-US" sz="1600" kern="1200" dirty="0" smtClean="0"/>
            <a:t> modal </a:t>
          </a:r>
          <a:r>
            <a:rPr lang="en-US" sz="1600" kern="1200" dirty="0" err="1" smtClean="0"/>
            <a:t>kerja</a:t>
          </a:r>
          <a:r>
            <a:rPr lang="en-US" sz="1600" kern="1200" dirty="0" smtClean="0"/>
            <a:t> yang </a:t>
          </a:r>
          <a:r>
            <a:rPr lang="en-US" sz="1600" kern="1200" dirty="0" err="1" smtClean="0"/>
            <a:t>mana</a:t>
          </a:r>
          <a:r>
            <a:rPr lang="en-US" sz="1600" kern="1200" dirty="0" smtClean="0"/>
            <a:t> </a:t>
          </a:r>
          <a:r>
            <a:rPr lang="en-US" sz="1600" kern="1200" dirty="0" err="1" smtClean="0"/>
            <a:t>keuntungannya</a:t>
          </a:r>
          <a:r>
            <a:rPr lang="en-US" sz="1600" kern="1200" dirty="0" smtClean="0"/>
            <a:t> </a:t>
          </a:r>
          <a:r>
            <a:rPr lang="en-US" sz="1600" kern="1200" dirty="0" err="1" smtClean="0"/>
            <a:t>didasarkan</a:t>
          </a:r>
          <a:r>
            <a:rPr lang="en-US" sz="1600" kern="1200" dirty="0" smtClean="0"/>
            <a:t> </a:t>
          </a:r>
          <a:r>
            <a:rPr lang="en-US" sz="1600" kern="1200" dirty="0" err="1" smtClean="0"/>
            <a:t>pada</a:t>
          </a:r>
          <a:r>
            <a:rPr lang="en-US" sz="1600" kern="1200" dirty="0" smtClean="0"/>
            <a:t> </a:t>
          </a:r>
          <a:r>
            <a:rPr lang="en-US" sz="1600" kern="1200" dirty="0" err="1" smtClean="0"/>
            <a:t>prinsip</a:t>
          </a:r>
          <a:r>
            <a:rPr lang="en-US" sz="1600" kern="1200" dirty="0" smtClean="0"/>
            <a:t> </a:t>
          </a:r>
          <a:r>
            <a:rPr lang="en-US" sz="1600" kern="1200" dirty="0" err="1" smtClean="0"/>
            <a:t>bagi</a:t>
          </a:r>
          <a:r>
            <a:rPr lang="en-US" sz="1600" kern="1200" dirty="0" smtClean="0"/>
            <a:t> </a:t>
          </a:r>
          <a:r>
            <a:rPr lang="en-US" sz="1600" kern="1200" dirty="0" err="1" smtClean="0"/>
            <a:t>hasil</a:t>
          </a:r>
          <a:r>
            <a:rPr lang="en-US" sz="1600" kern="1200" dirty="0" smtClean="0"/>
            <a:t> </a:t>
          </a:r>
          <a:r>
            <a:rPr lang="en-US" sz="1600" kern="1200" dirty="0" err="1" smtClean="0"/>
            <a:t>sehingga</a:t>
          </a:r>
          <a:r>
            <a:rPr lang="en-US" sz="1600" kern="1200" dirty="0" smtClean="0"/>
            <a:t> </a:t>
          </a:r>
          <a:r>
            <a:rPr lang="en-US" sz="1600" kern="1200" dirty="0" err="1" smtClean="0"/>
            <a:t>baik</a:t>
          </a:r>
          <a:r>
            <a:rPr lang="en-US" sz="1600" kern="1200" dirty="0" smtClean="0"/>
            <a:t> bank </a:t>
          </a:r>
          <a:r>
            <a:rPr lang="en-US" sz="1600" kern="1200" dirty="0" err="1" smtClean="0"/>
            <a:t>maupun</a:t>
          </a:r>
          <a:r>
            <a:rPr lang="en-US" sz="1600" kern="1200" dirty="0" smtClean="0"/>
            <a:t> </a:t>
          </a:r>
          <a:r>
            <a:rPr lang="en-US" sz="1600" kern="1200" dirty="0" err="1" smtClean="0"/>
            <a:t>nasabah</a:t>
          </a:r>
          <a:r>
            <a:rPr lang="en-US" sz="1600" kern="1200" dirty="0" smtClean="0"/>
            <a:t> </a:t>
          </a:r>
          <a:r>
            <a:rPr lang="en-US" sz="1600" kern="1200" dirty="0" err="1" smtClean="0"/>
            <a:t>sama-sama</a:t>
          </a:r>
          <a:r>
            <a:rPr lang="en-US" sz="1600" kern="1200" dirty="0" smtClean="0"/>
            <a:t> </a:t>
          </a:r>
          <a:r>
            <a:rPr lang="en-US" sz="1600" kern="1200" dirty="0" err="1" smtClean="0"/>
            <a:t>mendapatkan</a:t>
          </a:r>
          <a:r>
            <a:rPr lang="en-US" sz="1600" kern="1200" dirty="0" smtClean="0"/>
            <a:t> </a:t>
          </a:r>
          <a:r>
            <a:rPr lang="en-US" sz="1600" kern="1200" dirty="0" err="1" smtClean="0"/>
            <a:t>keuntungan</a:t>
          </a:r>
          <a:r>
            <a:rPr lang="en-US" sz="1600" kern="1200" dirty="0" smtClean="0"/>
            <a:t> </a:t>
          </a:r>
          <a:r>
            <a:rPr lang="en-US" sz="1600" kern="1200" dirty="0" err="1" smtClean="0"/>
            <a:t>dan</a:t>
          </a:r>
          <a:r>
            <a:rPr lang="en-US" sz="1600" kern="1200" dirty="0" smtClean="0"/>
            <a:t> </a:t>
          </a:r>
          <a:r>
            <a:rPr lang="en-US" sz="1600" kern="1200" dirty="0" err="1" smtClean="0"/>
            <a:t>tidak</a:t>
          </a:r>
          <a:r>
            <a:rPr lang="en-US" sz="1600" kern="1200" dirty="0" smtClean="0"/>
            <a:t> </a:t>
          </a:r>
          <a:r>
            <a:rPr lang="en-US" sz="1600" kern="1200" dirty="0" err="1" smtClean="0"/>
            <a:t>ada</a:t>
          </a:r>
          <a:r>
            <a:rPr lang="en-US" sz="1600" kern="1200" dirty="0" smtClean="0"/>
            <a:t> yang </a:t>
          </a:r>
          <a:r>
            <a:rPr lang="en-US" sz="1600" kern="1200" dirty="0" err="1" smtClean="0"/>
            <a:t>merasa</a:t>
          </a:r>
          <a:r>
            <a:rPr lang="en-US" sz="1600" kern="1200" dirty="0" smtClean="0"/>
            <a:t> </a:t>
          </a:r>
          <a:r>
            <a:rPr lang="en-US" sz="1600" kern="1200" dirty="0" err="1" smtClean="0"/>
            <a:t>dirugikan</a:t>
          </a:r>
          <a:endParaRPr lang="en-US" sz="1600" kern="1200" dirty="0"/>
        </a:p>
      </dsp:txBody>
      <dsp:txXfrm>
        <a:off x="2520324" y="2413294"/>
        <a:ext cx="5880756" cy="23943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0A946D-90FC-47A3-AC88-9F4E8C074130}">
      <dsp:nvSpPr>
        <dsp:cNvPr id="0" name=""/>
        <dsp:cNvSpPr/>
      </dsp:nvSpPr>
      <dsp:spPr>
        <a:xfrm>
          <a:off x="617219" y="0"/>
          <a:ext cx="6995160" cy="479286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053BF8-0CCF-4337-86DD-43DC25F9884B}">
      <dsp:nvSpPr>
        <dsp:cNvPr id="0" name=""/>
        <dsp:cNvSpPr/>
      </dsp:nvSpPr>
      <dsp:spPr>
        <a:xfrm>
          <a:off x="961510" y="839068"/>
          <a:ext cx="6306578" cy="311473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i="1" kern="1200" dirty="0" err="1" smtClean="0"/>
            <a:t>Mudharabah</a:t>
          </a:r>
          <a:r>
            <a:rPr lang="en-US" sz="1800" kern="1200" dirty="0" smtClean="0"/>
            <a:t> </a:t>
          </a:r>
          <a:r>
            <a:rPr lang="en-US" sz="1800" kern="1200" dirty="0" err="1" smtClean="0"/>
            <a:t>berasal</a:t>
          </a:r>
          <a:r>
            <a:rPr lang="en-US" sz="1800" kern="1200" dirty="0" smtClean="0"/>
            <a:t> </a:t>
          </a:r>
          <a:r>
            <a:rPr lang="en-US" sz="1800" kern="1200" dirty="0" err="1" smtClean="0"/>
            <a:t>dari</a:t>
          </a:r>
          <a:r>
            <a:rPr lang="en-US" sz="1800" kern="1200" dirty="0" smtClean="0"/>
            <a:t> </a:t>
          </a:r>
          <a:r>
            <a:rPr lang="en-US" sz="1800" kern="1200" dirty="0" err="1" smtClean="0"/>
            <a:t>akronim</a:t>
          </a:r>
          <a:r>
            <a:rPr lang="en-US" sz="1800" kern="1200" dirty="0" smtClean="0"/>
            <a:t>, “</a:t>
          </a:r>
          <a:r>
            <a:rPr lang="en-US" sz="1800" i="1" kern="1200" dirty="0" smtClean="0"/>
            <a:t>Ad-</a:t>
          </a:r>
          <a:r>
            <a:rPr lang="en-US" sz="1800" i="1" kern="1200" dirty="0" err="1" smtClean="0"/>
            <a:t>dhorbu</a:t>
          </a:r>
          <a:r>
            <a:rPr lang="en-US" sz="1800" i="1" kern="1200" dirty="0" smtClean="0"/>
            <a:t> </a:t>
          </a:r>
          <a:r>
            <a:rPr lang="en-US" sz="1800" i="1" kern="1200" dirty="0" err="1" smtClean="0"/>
            <a:t>fi</a:t>
          </a:r>
          <a:r>
            <a:rPr lang="en-US" sz="1800" i="1" kern="1200" dirty="0" smtClean="0"/>
            <a:t> ’l </a:t>
          </a:r>
          <a:r>
            <a:rPr lang="en-US" sz="1800" i="1" kern="1200" dirty="0" err="1" smtClean="0"/>
            <a:t>ardhi</a:t>
          </a:r>
          <a:r>
            <a:rPr lang="en-US" sz="1800" kern="1200" dirty="0" smtClean="0"/>
            <a:t>”, </a:t>
          </a:r>
          <a:r>
            <a:rPr lang="en-US" sz="1800" kern="1200" dirty="0" err="1" smtClean="0"/>
            <a:t>bepergian</a:t>
          </a:r>
          <a:r>
            <a:rPr lang="en-US" sz="1800" kern="1200" dirty="0" smtClean="0"/>
            <a:t> </a:t>
          </a:r>
          <a:r>
            <a:rPr lang="en-US" sz="1800" kern="1200" dirty="0" err="1" smtClean="0"/>
            <a:t>untuk</a:t>
          </a:r>
          <a:r>
            <a:rPr lang="en-US" sz="1800" kern="1200" dirty="0" smtClean="0"/>
            <a:t> </a:t>
          </a:r>
          <a:r>
            <a:rPr lang="en-US" sz="1800" kern="1200" dirty="0" err="1" smtClean="0"/>
            <a:t>berdagangan</a:t>
          </a:r>
          <a:r>
            <a:rPr lang="en-US" sz="1800" kern="1200" dirty="0" smtClean="0"/>
            <a:t>. </a:t>
          </a:r>
          <a:r>
            <a:rPr lang="en-US" sz="1800" kern="1200" dirty="0" err="1" smtClean="0"/>
            <a:t>Sinonim</a:t>
          </a:r>
          <a:r>
            <a:rPr lang="en-US" sz="1800" kern="1200" dirty="0" smtClean="0"/>
            <a:t> </a:t>
          </a:r>
          <a:r>
            <a:rPr lang="en-US" sz="1800" kern="1200" dirty="0" err="1" smtClean="0"/>
            <a:t>kata</a:t>
          </a:r>
          <a:r>
            <a:rPr lang="en-US" sz="1800" kern="1200" dirty="0" smtClean="0"/>
            <a:t> </a:t>
          </a:r>
          <a:r>
            <a:rPr lang="en-US" sz="1800" kern="1200" dirty="0" err="1" smtClean="0"/>
            <a:t>ini</a:t>
          </a:r>
          <a:r>
            <a:rPr lang="en-US" sz="1800" kern="1200" dirty="0" smtClean="0"/>
            <a:t> </a:t>
          </a:r>
          <a:r>
            <a:rPr lang="en-US" sz="1800" kern="1200" dirty="0" err="1" smtClean="0"/>
            <a:t>ialah</a:t>
          </a:r>
          <a:r>
            <a:rPr lang="en-US" sz="1800" kern="1200" dirty="0" smtClean="0"/>
            <a:t> </a:t>
          </a:r>
          <a:r>
            <a:rPr lang="en-US" sz="1800" kern="1200" dirty="0" err="1" smtClean="0"/>
            <a:t>qiradh</a:t>
          </a:r>
          <a:r>
            <a:rPr lang="en-US" sz="1800" kern="1200" dirty="0" smtClean="0"/>
            <a:t>, yang </a:t>
          </a:r>
          <a:r>
            <a:rPr lang="en-US" sz="1800" kern="1200" dirty="0" err="1" smtClean="0"/>
            <a:t>berasal</a:t>
          </a:r>
          <a:r>
            <a:rPr lang="en-US" sz="1800" kern="1200" dirty="0" smtClean="0"/>
            <a:t> </a:t>
          </a:r>
          <a:r>
            <a:rPr lang="en-US" sz="1800" kern="1200" dirty="0" err="1" smtClean="0"/>
            <a:t>dari</a:t>
          </a:r>
          <a:r>
            <a:rPr lang="en-US" sz="1800" kern="1200" dirty="0" smtClean="0"/>
            <a:t> </a:t>
          </a:r>
          <a:r>
            <a:rPr lang="en-US" sz="1800" kern="1200" dirty="0" err="1" smtClean="0"/>
            <a:t>kata</a:t>
          </a:r>
          <a:r>
            <a:rPr lang="en-US" sz="1800" kern="1200" dirty="0" smtClean="0"/>
            <a:t> </a:t>
          </a:r>
          <a:r>
            <a:rPr lang="en-US" sz="1800" i="1" kern="1200" dirty="0" smtClean="0"/>
            <a:t>Al-</a:t>
          </a:r>
          <a:r>
            <a:rPr lang="en-US" sz="1800" i="1" kern="1200" dirty="0" err="1" smtClean="0"/>
            <a:t>Qardhu</a:t>
          </a:r>
          <a:r>
            <a:rPr lang="en-US" sz="1800" kern="1200" dirty="0" smtClean="0"/>
            <a:t> </a:t>
          </a:r>
          <a:r>
            <a:rPr lang="en-US" sz="1800" kern="1200" dirty="0" err="1" smtClean="0"/>
            <a:t>atau</a:t>
          </a:r>
          <a:r>
            <a:rPr lang="en-US" sz="1800" kern="1200" dirty="0" smtClean="0"/>
            <a:t> </a:t>
          </a:r>
          <a:r>
            <a:rPr lang="en-US" sz="1800" kern="1200" dirty="0" err="1" smtClean="0"/>
            <a:t>potongan</a:t>
          </a:r>
          <a:r>
            <a:rPr lang="en-US" sz="1800" kern="1200" dirty="0" smtClean="0"/>
            <a:t>, </a:t>
          </a:r>
          <a:r>
            <a:rPr lang="en-US" sz="1800" kern="1200" dirty="0" err="1" smtClean="0"/>
            <a:t>karena</a:t>
          </a:r>
          <a:r>
            <a:rPr lang="en-US" sz="1800" kern="1200" dirty="0" smtClean="0"/>
            <a:t> </a:t>
          </a:r>
          <a:r>
            <a:rPr lang="en-US" sz="1800" kern="1200" dirty="0" err="1" smtClean="0"/>
            <a:t>pemilik</a:t>
          </a:r>
          <a:r>
            <a:rPr lang="en-US" sz="1800" kern="1200" dirty="0" smtClean="0"/>
            <a:t> </a:t>
          </a:r>
          <a:r>
            <a:rPr lang="en-US" sz="1800" kern="1200" dirty="0" err="1" smtClean="0"/>
            <a:t>memotong</a:t>
          </a:r>
          <a:r>
            <a:rPr lang="en-US" sz="1800" kern="1200" dirty="0" smtClean="0"/>
            <a:t> </a:t>
          </a:r>
          <a:r>
            <a:rPr lang="en-US" sz="1800" kern="1200" dirty="0" err="1" smtClean="0"/>
            <a:t>sebagian</a:t>
          </a:r>
          <a:r>
            <a:rPr lang="en-US" sz="1800" kern="1200" dirty="0" smtClean="0"/>
            <a:t> </a:t>
          </a:r>
          <a:r>
            <a:rPr lang="en-US" sz="1800" kern="1200" dirty="0" err="1" smtClean="0"/>
            <a:t>hartanya</a:t>
          </a:r>
          <a:r>
            <a:rPr lang="en-US" sz="1800" kern="1200" dirty="0" smtClean="0"/>
            <a:t> </a:t>
          </a:r>
          <a:r>
            <a:rPr lang="en-US" sz="1800" kern="1200" dirty="0" err="1" smtClean="0"/>
            <a:t>untuk</a:t>
          </a:r>
          <a:r>
            <a:rPr lang="en-US" sz="1800" kern="1200" dirty="0" smtClean="0"/>
            <a:t> </a:t>
          </a:r>
          <a:r>
            <a:rPr lang="en-US" sz="1800" kern="1200" dirty="0" err="1" smtClean="0"/>
            <a:t>diperdagangkan</a:t>
          </a:r>
          <a:r>
            <a:rPr lang="en-US" sz="1800" kern="1200" dirty="0" smtClean="0"/>
            <a:t> </a:t>
          </a:r>
          <a:r>
            <a:rPr lang="en-US" sz="1800" kern="1200" dirty="0" err="1" smtClean="0"/>
            <a:t>dan</a:t>
          </a:r>
          <a:r>
            <a:rPr lang="en-US" sz="1800" kern="1200" dirty="0" smtClean="0"/>
            <a:t> </a:t>
          </a:r>
          <a:r>
            <a:rPr lang="en-US" sz="1800" kern="1200" dirty="0" err="1" smtClean="0"/>
            <a:t>memperoleh</a:t>
          </a:r>
          <a:r>
            <a:rPr lang="en-US" sz="1800" kern="1200" dirty="0" smtClean="0"/>
            <a:t> </a:t>
          </a:r>
          <a:r>
            <a:rPr lang="en-US" sz="1800" kern="1200" dirty="0" err="1" smtClean="0"/>
            <a:t>sebagian</a:t>
          </a:r>
          <a:r>
            <a:rPr lang="en-US" sz="1800" kern="1200" dirty="0" smtClean="0"/>
            <a:t> </a:t>
          </a:r>
          <a:r>
            <a:rPr lang="en-US" sz="1800" kern="1200" dirty="0" err="1" smtClean="0"/>
            <a:t>keuntungannya</a:t>
          </a:r>
          <a:r>
            <a:rPr lang="en-US" sz="1800" kern="1200" dirty="0" smtClean="0"/>
            <a:t>, </a:t>
          </a:r>
          <a:r>
            <a:rPr lang="en-US" sz="1800" kern="1200" dirty="0" err="1" smtClean="0"/>
            <a:t>dan</a:t>
          </a:r>
          <a:r>
            <a:rPr lang="en-US" sz="1800" kern="1200" dirty="0" smtClean="0"/>
            <a:t> </a:t>
          </a:r>
          <a:r>
            <a:rPr lang="en-US" sz="1800" kern="1200" dirty="0" err="1" smtClean="0"/>
            <a:t>sering</a:t>
          </a:r>
          <a:r>
            <a:rPr lang="en-US" sz="1800" kern="1200" dirty="0" smtClean="0"/>
            <a:t> pula </a:t>
          </a:r>
          <a:r>
            <a:rPr lang="en-US" sz="1800" kern="1200" dirty="0" err="1" smtClean="0"/>
            <a:t>disebut</a:t>
          </a:r>
          <a:r>
            <a:rPr lang="en-US" sz="1800" kern="1200" dirty="0" smtClean="0"/>
            <a:t> </a:t>
          </a:r>
          <a:r>
            <a:rPr lang="en-US" sz="1800" kern="1200" dirty="0" err="1" smtClean="0"/>
            <a:t>dengan</a:t>
          </a:r>
          <a:r>
            <a:rPr lang="en-US" sz="1800" kern="1200" dirty="0" smtClean="0"/>
            <a:t> </a:t>
          </a:r>
          <a:r>
            <a:rPr lang="en-US" sz="1800" kern="1200" dirty="0" err="1" smtClean="0"/>
            <a:t>kata</a:t>
          </a:r>
          <a:r>
            <a:rPr lang="en-US" sz="1800" kern="1200" dirty="0" smtClean="0"/>
            <a:t> </a:t>
          </a:r>
          <a:r>
            <a:rPr lang="en-US" sz="1800" kern="1200" dirty="0" err="1" smtClean="0"/>
            <a:t>muamalah</a:t>
          </a:r>
          <a:endParaRPr lang="en-US" sz="1800" kern="1200" dirty="0"/>
        </a:p>
      </dsp:txBody>
      <dsp:txXfrm>
        <a:off x="1113559" y="991117"/>
        <a:ext cx="6002480" cy="28106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6283E-6722-4D4B-B4A3-65C841DA12E2}">
      <dsp:nvSpPr>
        <dsp:cNvPr id="0" name=""/>
        <dsp:cNvSpPr/>
      </dsp:nvSpPr>
      <dsp:spPr>
        <a:xfrm>
          <a:off x="3103" y="766731"/>
          <a:ext cx="2729944" cy="287213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55650">
            <a:lnSpc>
              <a:spcPct val="100000"/>
            </a:lnSpc>
            <a:spcBef>
              <a:spcPct val="0"/>
            </a:spcBef>
            <a:spcAft>
              <a:spcPts val="0"/>
            </a:spcAft>
            <a:buChar char="••"/>
          </a:pPr>
          <a:r>
            <a:rPr lang="en-US" sz="1700" b="0" kern="1200" dirty="0" err="1" smtClean="0"/>
            <a:t>Pernyataan</a:t>
          </a:r>
          <a:r>
            <a:rPr lang="en-US" sz="1700" b="0" kern="1200" dirty="0" smtClean="0"/>
            <a:t> </a:t>
          </a:r>
          <a:r>
            <a:rPr lang="en-US" sz="1700" b="0" kern="1200" dirty="0" err="1" smtClean="0"/>
            <a:t>Standar</a:t>
          </a:r>
          <a:r>
            <a:rPr lang="en-US" sz="1700" b="0" kern="1200" dirty="0" smtClean="0"/>
            <a:t> </a:t>
          </a:r>
          <a:r>
            <a:rPr lang="en-US" sz="1700" b="0" kern="1200" dirty="0" err="1" smtClean="0"/>
            <a:t>Akuntansi</a:t>
          </a:r>
          <a:r>
            <a:rPr lang="en-US" sz="1700" b="0" kern="1200" dirty="0" smtClean="0"/>
            <a:t> </a:t>
          </a:r>
          <a:r>
            <a:rPr lang="en-US" sz="1700" b="0" kern="1200" dirty="0" err="1" smtClean="0"/>
            <a:t>Keuangan</a:t>
          </a:r>
          <a:r>
            <a:rPr lang="en-US" sz="1700" b="0" kern="1200" dirty="0" smtClean="0"/>
            <a:t> (PSAK) yang </a:t>
          </a:r>
          <a:r>
            <a:rPr lang="en-US" sz="1700" b="0" kern="1200" dirty="0" err="1" smtClean="0"/>
            <a:t>mengatur</a:t>
          </a:r>
          <a:r>
            <a:rPr lang="en-US" sz="1700" b="0" kern="1200" dirty="0" smtClean="0"/>
            <a:t> </a:t>
          </a:r>
          <a:r>
            <a:rPr lang="en-US" sz="1700" b="0" kern="1200" dirty="0" err="1" smtClean="0"/>
            <a:t>tentang</a:t>
          </a:r>
          <a:r>
            <a:rPr lang="en-US" sz="1700" b="0" kern="1200" dirty="0" smtClean="0"/>
            <a:t> </a:t>
          </a:r>
          <a:r>
            <a:rPr lang="en-US" sz="1700" b="0" kern="1200" dirty="0" err="1" smtClean="0"/>
            <a:t>akuntansi</a:t>
          </a:r>
          <a:r>
            <a:rPr lang="en-US" sz="1700" b="0" kern="1200" dirty="0" smtClean="0"/>
            <a:t> </a:t>
          </a:r>
          <a:r>
            <a:rPr lang="en-US" sz="1700" b="0" kern="1200" dirty="0" err="1" smtClean="0"/>
            <a:t>perbankan</a:t>
          </a:r>
          <a:r>
            <a:rPr lang="en-US" sz="1700" b="0" kern="1200" dirty="0" smtClean="0"/>
            <a:t> </a:t>
          </a:r>
          <a:r>
            <a:rPr lang="en-US" sz="1700" b="0" kern="1200" dirty="0" err="1" smtClean="0"/>
            <a:t>syariah</a:t>
          </a:r>
          <a:endParaRPr lang="id-ID" sz="1700" b="0" kern="1200" dirty="0"/>
        </a:p>
      </dsp:txBody>
      <dsp:txXfrm>
        <a:off x="69199" y="832827"/>
        <a:ext cx="2597752" cy="2124486"/>
      </dsp:txXfrm>
    </dsp:sp>
    <dsp:sp modelId="{8F97F9FF-2DB5-43EB-8368-CE2704EF0FD1}">
      <dsp:nvSpPr>
        <dsp:cNvPr id="0" name=""/>
        <dsp:cNvSpPr/>
      </dsp:nvSpPr>
      <dsp:spPr>
        <a:xfrm>
          <a:off x="1729258" y="1757047"/>
          <a:ext cx="2620068" cy="2620068"/>
        </a:xfrm>
        <a:prstGeom prst="leftCircularArrow">
          <a:avLst>
            <a:gd name="adj1" fmla="val 3114"/>
            <a:gd name="adj2" fmla="val 382855"/>
            <a:gd name="adj3" fmla="val 1624558"/>
            <a:gd name="adj4" fmla="val 8490682"/>
            <a:gd name="adj5" fmla="val 36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919EEC-C723-4A2A-BFEE-2B20FA3EA320}">
      <dsp:nvSpPr>
        <dsp:cNvPr id="0" name=""/>
        <dsp:cNvSpPr/>
      </dsp:nvSpPr>
      <dsp:spPr>
        <a:xfrm>
          <a:off x="1163912" y="3096345"/>
          <a:ext cx="1838318" cy="73103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id-ID" sz="2200" kern="1200" dirty="0" smtClean="0"/>
            <a:t>PSAK No. 59</a:t>
          </a:r>
          <a:endParaRPr lang="id-ID" sz="2200" kern="1200" dirty="0"/>
        </a:p>
      </dsp:txBody>
      <dsp:txXfrm>
        <a:off x="1185323" y="3117756"/>
        <a:ext cx="1795496" cy="688216"/>
      </dsp:txXfrm>
    </dsp:sp>
    <dsp:sp modelId="{96974A5D-9FAE-4ABC-9047-3A022555B9B3}">
      <dsp:nvSpPr>
        <dsp:cNvPr id="0" name=""/>
        <dsp:cNvSpPr/>
      </dsp:nvSpPr>
      <dsp:spPr>
        <a:xfrm>
          <a:off x="3212109" y="792087"/>
          <a:ext cx="2836183" cy="295873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55650">
            <a:lnSpc>
              <a:spcPct val="90000"/>
            </a:lnSpc>
            <a:spcBef>
              <a:spcPct val="0"/>
            </a:spcBef>
            <a:spcAft>
              <a:spcPct val="15000"/>
            </a:spcAft>
            <a:buChar char="••"/>
          </a:pPr>
          <a:r>
            <a:rPr lang="id-ID" sz="1700" kern="1200" dirty="0" smtClean="0"/>
            <a:t>M</a:t>
          </a:r>
          <a:r>
            <a:rPr lang="en-US" sz="1700" kern="1200" dirty="0" err="1" smtClean="0"/>
            <a:t>engatur</a:t>
          </a:r>
          <a:r>
            <a:rPr lang="en-US" sz="1700" kern="1200" dirty="0" smtClean="0"/>
            <a:t> </a:t>
          </a:r>
          <a:r>
            <a:rPr lang="en-US" sz="1700" kern="1200" dirty="0" err="1" smtClean="0"/>
            <a:t>pengakuan</a:t>
          </a:r>
          <a:r>
            <a:rPr lang="en-US" sz="1700" kern="1200" dirty="0" smtClean="0"/>
            <a:t> </a:t>
          </a:r>
          <a:r>
            <a:rPr lang="en-US" sz="1700" kern="1200" dirty="0" err="1" smtClean="0"/>
            <a:t>dan</a:t>
          </a:r>
          <a:r>
            <a:rPr lang="en-US" sz="1700" kern="1200" dirty="0" smtClean="0"/>
            <a:t> </a:t>
          </a:r>
          <a:r>
            <a:rPr lang="en-US" sz="1700" kern="1200" dirty="0" err="1" smtClean="0"/>
            <a:t>pengukuran</a:t>
          </a:r>
          <a:r>
            <a:rPr lang="en-US" sz="1700" kern="1200" dirty="0" smtClean="0"/>
            <a:t> </a:t>
          </a:r>
          <a:r>
            <a:rPr lang="en-US" sz="1700" kern="1200" dirty="0" err="1" smtClean="0"/>
            <a:t>masing-masing</a:t>
          </a:r>
          <a:r>
            <a:rPr lang="en-US" sz="1700" kern="1200" dirty="0" smtClean="0"/>
            <a:t> </a:t>
          </a:r>
          <a:r>
            <a:rPr lang="en-US" sz="1700" kern="1200" dirty="0" err="1" smtClean="0"/>
            <a:t>produk</a:t>
          </a:r>
          <a:endParaRPr lang="id-ID" sz="1700" kern="1200" dirty="0"/>
        </a:p>
      </dsp:txBody>
      <dsp:txXfrm>
        <a:off x="3280198" y="1494191"/>
        <a:ext cx="2700005" cy="2188544"/>
      </dsp:txXfrm>
    </dsp:sp>
    <dsp:sp modelId="{E15DEF25-C67A-417F-9AB3-A04F72400F60}">
      <dsp:nvSpPr>
        <dsp:cNvPr id="0" name=""/>
        <dsp:cNvSpPr/>
      </dsp:nvSpPr>
      <dsp:spPr>
        <a:xfrm>
          <a:off x="4515737" y="104109"/>
          <a:ext cx="3112771" cy="3112771"/>
        </a:xfrm>
        <a:prstGeom prst="circularArrow">
          <a:avLst>
            <a:gd name="adj1" fmla="val 2621"/>
            <a:gd name="adj2" fmla="val 318556"/>
            <a:gd name="adj3" fmla="val 19889848"/>
            <a:gd name="adj4" fmla="val 12959425"/>
            <a:gd name="adj5" fmla="val 305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B11A1C-9C99-4254-B29D-ECF7E8018584}">
      <dsp:nvSpPr>
        <dsp:cNvPr id="0" name=""/>
        <dsp:cNvSpPr/>
      </dsp:nvSpPr>
      <dsp:spPr>
        <a:xfrm>
          <a:off x="3965185" y="797826"/>
          <a:ext cx="1838318" cy="73103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id-ID" sz="2200" kern="1200" dirty="0" smtClean="0"/>
            <a:t>PSAK No. 59</a:t>
          </a:r>
          <a:endParaRPr lang="id-ID" sz="2200" kern="1200" dirty="0"/>
        </a:p>
      </dsp:txBody>
      <dsp:txXfrm>
        <a:off x="3986596" y="819237"/>
        <a:ext cx="1795496" cy="688216"/>
      </dsp:txXfrm>
    </dsp:sp>
    <dsp:sp modelId="{E7D80E4D-B8B1-40D2-B3AE-01462BA8121E}">
      <dsp:nvSpPr>
        <dsp:cNvPr id="0" name=""/>
        <dsp:cNvSpPr/>
      </dsp:nvSpPr>
      <dsp:spPr>
        <a:xfrm>
          <a:off x="6313967" y="834748"/>
          <a:ext cx="2651625" cy="294976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err="1" smtClean="0"/>
            <a:t>Murabahah</a:t>
          </a:r>
          <a:endParaRPr lang="id-ID" sz="1600" kern="1200" dirty="0"/>
        </a:p>
        <a:p>
          <a:pPr marL="171450" lvl="1" indent="-171450" algn="l" defTabSz="711200" rtl="0">
            <a:lnSpc>
              <a:spcPct val="90000"/>
            </a:lnSpc>
            <a:spcBef>
              <a:spcPct val="0"/>
            </a:spcBef>
            <a:spcAft>
              <a:spcPct val="15000"/>
            </a:spcAft>
            <a:buChar char="••"/>
          </a:pPr>
          <a:r>
            <a:rPr lang="en-US" sz="1600" kern="1200" dirty="0" err="1" smtClean="0"/>
            <a:t>Musyarakah</a:t>
          </a:r>
          <a:endParaRPr lang="id-ID" sz="1600" kern="1200" dirty="0"/>
        </a:p>
        <a:p>
          <a:pPr marL="171450" lvl="1" indent="-171450" algn="l" defTabSz="711200" rtl="0">
            <a:lnSpc>
              <a:spcPct val="90000"/>
            </a:lnSpc>
            <a:spcBef>
              <a:spcPct val="0"/>
            </a:spcBef>
            <a:spcAft>
              <a:spcPct val="15000"/>
            </a:spcAft>
            <a:buChar char="••"/>
          </a:pPr>
          <a:r>
            <a:rPr lang="en-US" sz="1600" kern="1200" dirty="0" err="1" smtClean="0"/>
            <a:t>Mudharabah</a:t>
          </a:r>
          <a:r>
            <a:rPr lang="en-US" sz="1600" kern="1200" dirty="0" smtClean="0"/>
            <a:t>,</a:t>
          </a:r>
          <a:endParaRPr lang="id-ID" sz="1600" kern="1200" dirty="0"/>
        </a:p>
        <a:p>
          <a:pPr marL="171450" lvl="1" indent="-171450" algn="l" defTabSz="711200" rtl="0">
            <a:lnSpc>
              <a:spcPct val="90000"/>
            </a:lnSpc>
            <a:spcBef>
              <a:spcPct val="0"/>
            </a:spcBef>
            <a:spcAft>
              <a:spcPct val="15000"/>
            </a:spcAft>
            <a:buChar char="••"/>
          </a:pPr>
          <a:r>
            <a:rPr lang="en-US" sz="1600" kern="1200" dirty="0" smtClean="0"/>
            <a:t>Salam</a:t>
          </a:r>
          <a:endParaRPr lang="id-ID" sz="1600" kern="1200" dirty="0"/>
        </a:p>
        <a:p>
          <a:pPr marL="171450" lvl="1" indent="-171450" algn="l" defTabSz="711200" rtl="0">
            <a:lnSpc>
              <a:spcPct val="90000"/>
            </a:lnSpc>
            <a:spcBef>
              <a:spcPct val="0"/>
            </a:spcBef>
            <a:spcAft>
              <a:spcPct val="15000"/>
            </a:spcAft>
            <a:buChar char="••"/>
          </a:pPr>
          <a:r>
            <a:rPr lang="en-US" sz="1600" kern="1200" dirty="0" err="1" smtClean="0"/>
            <a:t>Istishna</a:t>
          </a:r>
          <a:endParaRPr lang="id-ID" sz="1600" kern="1200" dirty="0"/>
        </a:p>
        <a:p>
          <a:pPr marL="171450" lvl="1" indent="-171450" algn="l" defTabSz="711200" rtl="0">
            <a:lnSpc>
              <a:spcPct val="90000"/>
            </a:lnSpc>
            <a:spcBef>
              <a:spcPct val="0"/>
            </a:spcBef>
            <a:spcAft>
              <a:spcPct val="15000"/>
            </a:spcAft>
            <a:buChar char="••"/>
          </a:pPr>
          <a:r>
            <a:rPr lang="en-US" sz="1600" kern="1200" dirty="0" err="1" smtClean="0"/>
            <a:t>Ijarah</a:t>
          </a:r>
          <a:r>
            <a:rPr lang="en-US" sz="1600" kern="1200" dirty="0" smtClean="0"/>
            <a:t>, da</a:t>
          </a:r>
          <a:r>
            <a:rPr lang="id-ID" sz="1600" kern="1200" dirty="0" smtClean="0"/>
            <a:t>n</a:t>
          </a:r>
          <a:endParaRPr lang="id-ID" sz="1600" kern="1200" dirty="0"/>
        </a:p>
        <a:p>
          <a:pPr marL="171450" lvl="1" indent="-171450" algn="l" defTabSz="711200" rtl="0">
            <a:lnSpc>
              <a:spcPct val="90000"/>
            </a:lnSpc>
            <a:spcBef>
              <a:spcPct val="0"/>
            </a:spcBef>
            <a:spcAft>
              <a:spcPct val="15000"/>
            </a:spcAft>
            <a:buChar char="••"/>
          </a:pPr>
          <a:r>
            <a:rPr lang="en-US" sz="1600" kern="1200" dirty="0" err="1" smtClean="0"/>
            <a:t>transaksi-transaksi</a:t>
          </a:r>
          <a:r>
            <a:rPr lang="en-US" sz="1600" kern="1200" dirty="0" smtClean="0"/>
            <a:t> </a:t>
          </a:r>
          <a:r>
            <a:rPr lang="en-US" sz="1600" kern="1200" dirty="0" err="1" smtClean="0"/>
            <a:t>berbasis</a:t>
          </a:r>
          <a:r>
            <a:rPr lang="en-US" sz="1600" kern="1200" dirty="0" smtClean="0"/>
            <a:t> </a:t>
          </a:r>
          <a:r>
            <a:rPr lang="en-US" sz="1600" kern="1200" dirty="0" err="1" smtClean="0"/>
            <a:t>imbalan</a:t>
          </a:r>
          <a:r>
            <a:rPr lang="en-US" sz="1600" kern="1200" dirty="0" smtClean="0"/>
            <a:t>.</a:t>
          </a:r>
          <a:endParaRPr lang="id-ID" sz="1600" kern="1200" dirty="0"/>
        </a:p>
      </dsp:txBody>
      <dsp:txXfrm>
        <a:off x="6381849" y="902630"/>
        <a:ext cx="2515861" cy="2181908"/>
      </dsp:txXfrm>
    </dsp:sp>
    <dsp:sp modelId="{C531D9E3-CBB6-4A14-B799-160245038CCE}">
      <dsp:nvSpPr>
        <dsp:cNvPr id="0" name=""/>
        <dsp:cNvSpPr/>
      </dsp:nvSpPr>
      <dsp:spPr>
        <a:xfrm>
          <a:off x="6996575" y="288031"/>
          <a:ext cx="1838318" cy="73103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id-ID" sz="2200" kern="1200" dirty="0" smtClean="0"/>
            <a:t>Produk</a:t>
          </a:r>
          <a:endParaRPr lang="id-ID" sz="2200" kern="1200" dirty="0"/>
        </a:p>
      </dsp:txBody>
      <dsp:txXfrm>
        <a:off x="7017986" y="309442"/>
        <a:ext cx="1795496" cy="6882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7184E-BF1F-43E0-A305-78DCC381FB92}">
      <dsp:nvSpPr>
        <dsp:cNvPr id="0" name=""/>
        <dsp:cNvSpPr/>
      </dsp:nvSpPr>
      <dsp:spPr>
        <a:xfrm>
          <a:off x="8036" y="16907"/>
          <a:ext cx="2402085" cy="2387072"/>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Perkembangan</a:t>
          </a:r>
          <a:r>
            <a:rPr lang="en-US" sz="1700" kern="1200" dirty="0" smtClean="0"/>
            <a:t> </a:t>
          </a:r>
          <a:r>
            <a:rPr lang="en-US" sz="1700" kern="1200" dirty="0" err="1" smtClean="0"/>
            <a:t>selanjutnya</a:t>
          </a:r>
          <a:r>
            <a:rPr lang="en-US" sz="1700" kern="1200" dirty="0" smtClean="0"/>
            <a:t> IAI </a:t>
          </a:r>
          <a:r>
            <a:rPr lang="en-US" sz="1700" kern="1200" dirty="0" err="1" smtClean="0"/>
            <a:t>mengeluarkan</a:t>
          </a:r>
          <a:r>
            <a:rPr lang="en-US" sz="1700" kern="1200" dirty="0" smtClean="0"/>
            <a:t> PSAK No. 105 yang </a:t>
          </a:r>
          <a:r>
            <a:rPr lang="en-US" sz="1700" kern="1200" dirty="0" err="1" smtClean="0"/>
            <a:t>lebih</a:t>
          </a:r>
          <a:r>
            <a:rPr lang="en-US" sz="1700" kern="1200" dirty="0" smtClean="0"/>
            <a:t> </a:t>
          </a:r>
          <a:r>
            <a:rPr lang="en-US" sz="1700" kern="1200" dirty="0" err="1" smtClean="0"/>
            <a:t>spesifik</a:t>
          </a:r>
          <a:r>
            <a:rPr lang="en-US" sz="1700" kern="1200" dirty="0" smtClean="0"/>
            <a:t> </a:t>
          </a:r>
          <a:r>
            <a:rPr lang="en-US" sz="1700" kern="1200" dirty="0" err="1" smtClean="0"/>
            <a:t>mengatur</a:t>
          </a:r>
          <a:r>
            <a:rPr lang="en-US" sz="1700" kern="1200" dirty="0" smtClean="0"/>
            <a:t> </a:t>
          </a:r>
          <a:r>
            <a:rPr lang="en-US" sz="1700" kern="1200" dirty="0" err="1" smtClean="0"/>
            <a:t>mengenai</a:t>
          </a:r>
          <a:r>
            <a:rPr lang="en-US" sz="1700" kern="1200" dirty="0" smtClean="0"/>
            <a:t> </a:t>
          </a:r>
          <a:r>
            <a:rPr lang="en-US" sz="1700" kern="1200" dirty="0" err="1" smtClean="0"/>
            <a:t>Mudharabah</a:t>
          </a:r>
          <a:endParaRPr lang="id-ID" sz="1700" kern="1200" dirty="0"/>
        </a:p>
      </dsp:txBody>
      <dsp:txXfrm>
        <a:off x="77951" y="86822"/>
        <a:ext cx="2262255" cy="2247242"/>
      </dsp:txXfrm>
    </dsp:sp>
    <dsp:sp modelId="{A3DB3760-054A-439F-B507-A83DD0F343E3}">
      <dsp:nvSpPr>
        <dsp:cNvPr id="0" name=""/>
        <dsp:cNvSpPr/>
      </dsp:nvSpPr>
      <dsp:spPr>
        <a:xfrm>
          <a:off x="2650331" y="912585"/>
          <a:ext cx="509242" cy="5957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id-ID" sz="1400" kern="1200"/>
        </a:p>
      </dsp:txBody>
      <dsp:txXfrm>
        <a:off x="2650331" y="1031728"/>
        <a:ext cx="356469" cy="357431"/>
      </dsp:txXfrm>
    </dsp:sp>
    <dsp:sp modelId="{269DAB20-1D74-4FC0-A7F2-715086697764}">
      <dsp:nvSpPr>
        <dsp:cNvPr id="0" name=""/>
        <dsp:cNvSpPr/>
      </dsp:nvSpPr>
      <dsp:spPr>
        <a:xfrm>
          <a:off x="3370957" y="16907"/>
          <a:ext cx="2402085" cy="2387072"/>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PSAK No. 105 </a:t>
          </a:r>
          <a:r>
            <a:rPr lang="en-US" sz="1700" kern="1200" dirty="0" err="1" smtClean="0"/>
            <a:t>mulai</a:t>
          </a:r>
          <a:r>
            <a:rPr lang="en-US" sz="1700" kern="1200" dirty="0" smtClean="0"/>
            <a:t> </a:t>
          </a:r>
          <a:r>
            <a:rPr lang="en-US" sz="1700" kern="1200" dirty="0" err="1" smtClean="0"/>
            <a:t>berlaku</a:t>
          </a:r>
          <a:r>
            <a:rPr lang="en-US" sz="1700" kern="1200" dirty="0" smtClean="0"/>
            <a:t> </a:t>
          </a:r>
          <a:r>
            <a:rPr lang="en-US" sz="1700" kern="1200" dirty="0" err="1" smtClean="0"/>
            <a:t>efektif</a:t>
          </a:r>
          <a:r>
            <a:rPr lang="en-US" sz="1700" kern="1200" dirty="0" smtClean="0"/>
            <a:t> 1 </a:t>
          </a:r>
          <a:r>
            <a:rPr lang="en-US" sz="1700" kern="1200" dirty="0" err="1" smtClean="0"/>
            <a:t>Januari</a:t>
          </a:r>
          <a:r>
            <a:rPr lang="en-US" sz="1700" kern="1200" dirty="0" smtClean="0"/>
            <a:t> 2008</a:t>
          </a:r>
          <a:endParaRPr lang="id-ID" sz="1700" kern="1200" dirty="0"/>
        </a:p>
      </dsp:txBody>
      <dsp:txXfrm>
        <a:off x="3440872" y="86822"/>
        <a:ext cx="2262255" cy="2247242"/>
      </dsp:txXfrm>
    </dsp:sp>
    <dsp:sp modelId="{4795E65B-9D44-4644-BF8D-FC9902201D17}">
      <dsp:nvSpPr>
        <dsp:cNvPr id="0" name=""/>
        <dsp:cNvSpPr/>
      </dsp:nvSpPr>
      <dsp:spPr>
        <a:xfrm>
          <a:off x="6013251" y="912585"/>
          <a:ext cx="509242" cy="5957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id-ID" sz="1400" kern="1200"/>
        </a:p>
      </dsp:txBody>
      <dsp:txXfrm>
        <a:off x="6013251" y="1031728"/>
        <a:ext cx="356469" cy="357431"/>
      </dsp:txXfrm>
    </dsp:sp>
    <dsp:sp modelId="{A4EE3683-EDD0-405C-BA76-F9B101DB8007}">
      <dsp:nvSpPr>
        <dsp:cNvPr id="0" name=""/>
        <dsp:cNvSpPr/>
      </dsp:nvSpPr>
      <dsp:spPr>
        <a:xfrm>
          <a:off x="6733877" y="16907"/>
          <a:ext cx="2402085" cy="2387072"/>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PSAK No. 105 </a:t>
          </a:r>
          <a:r>
            <a:rPr lang="en-US" sz="1700" kern="1200" dirty="0" err="1" smtClean="0"/>
            <a:t>ini</a:t>
          </a:r>
          <a:r>
            <a:rPr lang="en-US" sz="1700" kern="1200" dirty="0" smtClean="0"/>
            <a:t> </a:t>
          </a:r>
          <a:r>
            <a:rPr lang="en-US" sz="1700" kern="1200" dirty="0" err="1" smtClean="0"/>
            <a:t>disahkan</a:t>
          </a:r>
          <a:r>
            <a:rPr lang="en-US" sz="1700" kern="1200" dirty="0" smtClean="0"/>
            <a:t> </a:t>
          </a:r>
          <a:r>
            <a:rPr lang="en-US" sz="1700" kern="1200" dirty="0" err="1" smtClean="0"/>
            <a:t>oleh</a:t>
          </a:r>
          <a:r>
            <a:rPr lang="en-US" sz="1700" kern="1200" dirty="0" smtClean="0"/>
            <a:t> </a:t>
          </a:r>
          <a:r>
            <a:rPr lang="en-US" sz="1700" kern="1200" dirty="0" err="1" smtClean="0"/>
            <a:t>Dewan</a:t>
          </a:r>
          <a:r>
            <a:rPr lang="en-US" sz="1700" kern="1200" dirty="0" smtClean="0"/>
            <a:t> </a:t>
          </a:r>
          <a:r>
            <a:rPr lang="en-US" sz="1700" kern="1200" dirty="0" err="1" smtClean="0"/>
            <a:t>Standar</a:t>
          </a:r>
          <a:r>
            <a:rPr lang="en-US" sz="1700" kern="1200" dirty="0" smtClean="0"/>
            <a:t> </a:t>
          </a:r>
          <a:r>
            <a:rPr lang="en-US" sz="1700" kern="1200" dirty="0" err="1" smtClean="0"/>
            <a:t>Akuntansi</a:t>
          </a:r>
          <a:r>
            <a:rPr lang="en-US" sz="1700" kern="1200" dirty="0" smtClean="0"/>
            <a:t> </a:t>
          </a:r>
          <a:r>
            <a:rPr lang="en-US" sz="1700" kern="1200" dirty="0" err="1" smtClean="0"/>
            <a:t>Keuangan</a:t>
          </a:r>
          <a:r>
            <a:rPr lang="en-US" sz="1700" kern="1200" dirty="0" smtClean="0"/>
            <a:t> </a:t>
          </a:r>
          <a:r>
            <a:rPr lang="en-US" sz="1700" kern="1200" dirty="0" err="1" smtClean="0"/>
            <a:t>pada</a:t>
          </a:r>
          <a:r>
            <a:rPr lang="en-US" sz="1700" kern="1200" dirty="0" smtClean="0"/>
            <a:t> </a:t>
          </a:r>
          <a:r>
            <a:rPr lang="en-US" sz="1700" kern="1200" dirty="0" err="1" smtClean="0"/>
            <a:t>tanggal</a:t>
          </a:r>
          <a:r>
            <a:rPr lang="en-US" sz="1700" kern="1200" dirty="0" smtClean="0"/>
            <a:t> 27 </a:t>
          </a:r>
          <a:r>
            <a:rPr lang="en-US" sz="1700" kern="1200" dirty="0" err="1" smtClean="0"/>
            <a:t>juni</a:t>
          </a:r>
          <a:r>
            <a:rPr lang="en-US" sz="1700" kern="1200" dirty="0" smtClean="0"/>
            <a:t> 2007</a:t>
          </a:r>
          <a:endParaRPr lang="id-ID" sz="1700" kern="1200" dirty="0"/>
        </a:p>
      </dsp:txBody>
      <dsp:txXfrm>
        <a:off x="6803792" y="86822"/>
        <a:ext cx="2262255" cy="22472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789CD3-F890-4E70-9DD6-8F798C7DFEC2}">
      <dsp:nvSpPr>
        <dsp:cNvPr id="0" name=""/>
        <dsp:cNvSpPr/>
      </dsp:nvSpPr>
      <dsp:spPr>
        <a:xfrm>
          <a:off x="3531" y="0"/>
          <a:ext cx="3397455" cy="53732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en-US" sz="3700" kern="1200" dirty="0" err="1" smtClean="0"/>
            <a:t>Mudharabah</a:t>
          </a:r>
          <a:r>
            <a:rPr lang="en-US" sz="3700" kern="1200" dirty="0" smtClean="0"/>
            <a:t> </a:t>
          </a:r>
          <a:r>
            <a:rPr lang="en-US" sz="3700" kern="1200" dirty="0" err="1" smtClean="0"/>
            <a:t>Muthalaqah</a:t>
          </a:r>
          <a:endParaRPr lang="id-ID" sz="3700" kern="1200" dirty="0"/>
        </a:p>
      </dsp:txBody>
      <dsp:txXfrm>
        <a:off x="3531" y="0"/>
        <a:ext cx="3397455" cy="1611964"/>
      </dsp:txXfrm>
    </dsp:sp>
    <dsp:sp modelId="{04F304C5-56DA-43AF-BA73-686D0D3858E3}">
      <dsp:nvSpPr>
        <dsp:cNvPr id="0" name=""/>
        <dsp:cNvSpPr/>
      </dsp:nvSpPr>
      <dsp:spPr>
        <a:xfrm>
          <a:off x="343277" y="1611964"/>
          <a:ext cx="2717964" cy="349259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US" sz="2000" kern="1200" dirty="0" err="1" smtClean="0"/>
            <a:t>bentuk</a:t>
          </a:r>
          <a:r>
            <a:rPr lang="en-US" sz="2000" kern="1200" dirty="0" smtClean="0"/>
            <a:t> </a:t>
          </a:r>
          <a:r>
            <a:rPr lang="en-US" sz="2000" kern="1200" dirty="0" err="1" smtClean="0"/>
            <a:t>kerja</a:t>
          </a:r>
          <a:r>
            <a:rPr lang="en-US" sz="2000" kern="1200" dirty="0" smtClean="0"/>
            <a:t> </a:t>
          </a:r>
          <a:r>
            <a:rPr lang="en-US" sz="2000" kern="1200" dirty="0" err="1" smtClean="0"/>
            <a:t>sama</a:t>
          </a:r>
          <a:r>
            <a:rPr lang="en-US" sz="2000" kern="1200" dirty="0" smtClean="0"/>
            <a:t> </a:t>
          </a:r>
          <a:r>
            <a:rPr lang="en-US" sz="2000" kern="1200" dirty="0" err="1" smtClean="0"/>
            <a:t>antara</a:t>
          </a:r>
          <a:r>
            <a:rPr lang="en-US" sz="2000" kern="1200" dirty="0" smtClean="0"/>
            <a:t> </a:t>
          </a:r>
          <a:r>
            <a:rPr lang="en-US" sz="2000" i="1" kern="1200" dirty="0" err="1" smtClean="0"/>
            <a:t>shahibul</a:t>
          </a:r>
          <a:r>
            <a:rPr lang="en-US" sz="2000" i="1" kern="1200" dirty="0" smtClean="0"/>
            <a:t> </a:t>
          </a:r>
          <a:r>
            <a:rPr lang="en-US" sz="2000" i="1" kern="1200" dirty="0" err="1" smtClean="0"/>
            <a:t>maal</a:t>
          </a:r>
          <a:r>
            <a:rPr lang="en-US" sz="2000" kern="1200" dirty="0" smtClean="0"/>
            <a:t> </a:t>
          </a:r>
          <a:r>
            <a:rPr lang="en-US" sz="2000" kern="1200" dirty="0" err="1" smtClean="0"/>
            <a:t>dan</a:t>
          </a:r>
          <a:r>
            <a:rPr lang="en-US" sz="2000" kern="1200" dirty="0" smtClean="0"/>
            <a:t> </a:t>
          </a:r>
          <a:r>
            <a:rPr lang="en-US" sz="2000" i="1" kern="1200" dirty="0" err="1" smtClean="0"/>
            <a:t>mudharib</a:t>
          </a:r>
          <a:r>
            <a:rPr lang="en-US" sz="2000" kern="1200" dirty="0" smtClean="0"/>
            <a:t> yang </a:t>
          </a:r>
          <a:r>
            <a:rPr lang="en-US" sz="2000" kern="1200" dirty="0" err="1" smtClean="0"/>
            <a:t>cakupannya</a:t>
          </a:r>
          <a:r>
            <a:rPr lang="en-US" sz="2000" kern="1200" dirty="0" smtClean="0"/>
            <a:t> </a:t>
          </a:r>
          <a:r>
            <a:rPr lang="en-US" sz="2000" kern="1200" dirty="0" err="1" smtClean="0"/>
            <a:t>sangat</a:t>
          </a:r>
          <a:r>
            <a:rPr lang="en-US" sz="2000" kern="1200" dirty="0" smtClean="0"/>
            <a:t> </a:t>
          </a:r>
          <a:r>
            <a:rPr lang="en-US" sz="2000" kern="1200" dirty="0" err="1" smtClean="0"/>
            <a:t>luas</a:t>
          </a:r>
          <a:r>
            <a:rPr lang="en-US" sz="2000" kern="1200" dirty="0" smtClean="0"/>
            <a:t> </a:t>
          </a:r>
          <a:r>
            <a:rPr lang="en-US" sz="2000" kern="1200" dirty="0" err="1" smtClean="0"/>
            <a:t>dan</a:t>
          </a:r>
          <a:r>
            <a:rPr lang="en-US" sz="2000" kern="1200" dirty="0" smtClean="0"/>
            <a:t> </a:t>
          </a:r>
          <a:r>
            <a:rPr lang="en-US" sz="2000" kern="1200" dirty="0" err="1" smtClean="0"/>
            <a:t>tidak</a:t>
          </a:r>
          <a:r>
            <a:rPr lang="en-US" sz="2000" kern="1200" dirty="0" smtClean="0"/>
            <a:t> </a:t>
          </a:r>
          <a:r>
            <a:rPr lang="en-US" sz="2000" kern="1200" dirty="0" err="1" smtClean="0"/>
            <a:t>dibatasi</a:t>
          </a:r>
          <a:r>
            <a:rPr lang="en-US" sz="2000" kern="1200" dirty="0" smtClean="0"/>
            <a:t> </a:t>
          </a:r>
          <a:r>
            <a:rPr lang="en-US" sz="2000" kern="1200" dirty="0" err="1" smtClean="0"/>
            <a:t>oleh</a:t>
          </a:r>
          <a:r>
            <a:rPr lang="en-US" sz="2000" kern="1200" dirty="0" smtClean="0"/>
            <a:t> </a:t>
          </a:r>
          <a:r>
            <a:rPr lang="en-US" sz="2000" kern="1200" dirty="0" err="1" smtClean="0"/>
            <a:t>spesifikasi</a:t>
          </a:r>
          <a:r>
            <a:rPr lang="en-US" sz="2000" kern="1200" dirty="0" smtClean="0"/>
            <a:t> </a:t>
          </a:r>
          <a:r>
            <a:rPr lang="en-US" sz="2000" kern="1200" dirty="0" err="1" smtClean="0"/>
            <a:t>jenis</a:t>
          </a:r>
          <a:r>
            <a:rPr lang="en-US" sz="2000" kern="1200" dirty="0" smtClean="0"/>
            <a:t> </a:t>
          </a:r>
          <a:r>
            <a:rPr lang="en-US" sz="2000" kern="1200" dirty="0" err="1" smtClean="0"/>
            <a:t>usaha</a:t>
          </a:r>
          <a:r>
            <a:rPr lang="en-US" sz="2000" kern="1200" dirty="0" smtClean="0"/>
            <a:t>, </a:t>
          </a:r>
          <a:r>
            <a:rPr lang="en-US" sz="2000" kern="1200" dirty="0" err="1" smtClean="0"/>
            <a:t>waktu</a:t>
          </a:r>
          <a:r>
            <a:rPr lang="en-US" sz="2000" kern="1200" dirty="0" smtClean="0"/>
            <a:t> </a:t>
          </a:r>
          <a:r>
            <a:rPr lang="en-US" sz="2000" kern="1200" dirty="0" err="1" smtClean="0"/>
            <a:t>dan</a:t>
          </a:r>
          <a:r>
            <a:rPr lang="en-US" sz="2000" kern="1200" dirty="0" smtClean="0"/>
            <a:t> </a:t>
          </a:r>
          <a:r>
            <a:rPr lang="en-US" sz="2000" kern="1200" dirty="0" err="1" smtClean="0"/>
            <a:t>daerah</a:t>
          </a:r>
          <a:r>
            <a:rPr lang="en-US" sz="2000" kern="1200" dirty="0" smtClean="0"/>
            <a:t> </a:t>
          </a:r>
          <a:r>
            <a:rPr lang="en-US" sz="2000" kern="1200" dirty="0" err="1" smtClean="0"/>
            <a:t>bisnis</a:t>
          </a:r>
          <a:r>
            <a:rPr lang="en-US" sz="2000" kern="1200" dirty="0" smtClean="0"/>
            <a:t>.</a:t>
          </a:r>
          <a:endParaRPr lang="id-ID" sz="2000" kern="1200" dirty="0"/>
        </a:p>
      </dsp:txBody>
      <dsp:txXfrm>
        <a:off x="422883" y="1691570"/>
        <a:ext cx="2558752" cy="3333378"/>
      </dsp:txXfrm>
    </dsp:sp>
    <dsp:sp modelId="{C6FBA0A9-AAF5-4432-B4DB-F35EA98C2D50}">
      <dsp:nvSpPr>
        <dsp:cNvPr id="0" name=""/>
        <dsp:cNvSpPr/>
      </dsp:nvSpPr>
      <dsp:spPr>
        <a:xfrm>
          <a:off x="3659328" y="0"/>
          <a:ext cx="3397455" cy="53732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en-US" sz="3700" kern="1200" dirty="0" err="1" smtClean="0"/>
            <a:t>Mudharabah</a:t>
          </a:r>
          <a:r>
            <a:rPr lang="en-US" sz="3700" kern="1200" dirty="0" smtClean="0"/>
            <a:t> </a:t>
          </a:r>
          <a:r>
            <a:rPr lang="en-US" sz="3700" kern="1200" dirty="0" err="1" smtClean="0"/>
            <a:t>Muqayyadah</a:t>
          </a:r>
          <a:r>
            <a:rPr lang="en-US" sz="3700" i="1" kern="1200" dirty="0" smtClean="0"/>
            <a:t> </a:t>
          </a:r>
          <a:endParaRPr lang="id-ID" sz="3700" kern="1200" dirty="0"/>
        </a:p>
      </dsp:txBody>
      <dsp:txXfrm>
        <a:off x="3659328" y="0"/>
        <a:ext cx="3397455" cy="1611964"/>
      </dsp:txXfrm>
    </dsp:sp>
    <dsp:sp modelId="{38FE7342-4B40-4501-9A06-3ADF3CA9ECFC}">
      <dsp:nvSpPr>
        <dsp:cNvPr id="0" name=""/>
        <dsp:cNvSpPr/>
      </dsp:nvSpPr>
      <dsp:spPr>
        <a:xfrm>
          <a:off x="3995542" y="1611964"/>
          <a:ext cx="2717964" cy="349259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US" sz="2000" kern="1200" dirty="0" err="1" smtClean="0"/>
            <a:t>kebalikan</a:t>
          </a:r>
          <a:r>
            <a:rPr lang="en-US" sz="2000" kern="1200" dirty="0" smtClean="0"/>
            <a:t> </a:t>
          </a:r>
          <a:r>
            <a:rPr lang="en-US" sz="2000" kern="1200" dirty="0" err="1" smtClean="0"/>
            <a:t>dari</a:t>
          </a:r>
          <a:r>
            <a:rPr lang="en-US" sz="2000" kern="1200" dirty="0" smtClean="0"/>
            <a:t> </a:t>
          </a:r>
          <a:r>
            <a:rPr lang="en-US" sz="2000" i="1" kern="1200" dirty="0" err="1" smtClean="0"/>
            <a:t>mudharabah</a:t>
          </a:r>
          <a:r>
            <a:rPr lang="en-US" sz="2000" i="1" kern="1200" dirty="0" smtClean="0"/>
            <a:t> </a:t>
          </a:r>
          <a:r>
            <a:rPr lang="en-US" sz="2000" i="1" kern="1200" dirty="0" err="1" smtClean="0"/>
            <a:t>muthlaqah</a:t>
          </a:r>
          <a:r>
            <a:rPr lang="en-US" sz="2000" i="1" kern="1200" dirty="0" smtClean="0"/>
            <a:t>.</a:t>
          </a:r>
          <a:r>
            <a:rPr lang="en-US" sz="2000" kern="1200" dirty="0" smtClean="0"/>
            <a:t> </a:t>
          </a:r>
          <a:r>
            <a:rPr lang="en-US" sz="2000" i="1" kern="1200" dirty="0" err="1" smtClean="0"/>
            <a:t>Mudharib</a:t>
          </a:r>
          <a:r>
            <a:rPr lang="en-US" sz="2000" kern="1200" dirty="0" smtClean="0"/>
            <a:t> </a:t>
          </a:r>
          <a:r>
            <a:rPr lang="en-US" sz="2000" kern="1200" dirty="0" err="1" smtClean="0"/>
            <a:t>dibatasi</a:t>
          </a:r>
          <a:r>
            <a:rPr lang="en-US" sz="2000" kern="1200" dirty="0" smtClean="0"/>
            <a:t> </a:t>
          </a:r>
          <a:r>
            <a:rPr lang="en-US" sz="2000" kern="1200" dirty="0" err="1" smtClean="0"/>
            <a:t>dengan</a:t>
          </a:r>
          <a:r>
            <a:rPr lang="en-US" sz="2000" kern="1200" dirty="0" smtClean="0"/>
            <a:t> </a:t>
          </a:r>
          <a:r>
            <a:rPr lang="en-US" sz="2000" kern="1200" dirty="0" err="1" smtClean="0"/>
            <a:t>batasan</a:t>
          </a:r>
          <a:r>
            <a:rPr lang="en-US" sz="2000" kern="1200" dirty="0" smtClean="0"/>
            <a:t> </a:t>
          </a:r>
          <a:r>
            <a:rPr lang="en-US" sz="2000" kern="1200" dirty="0" err="1" smtClean="0"/>
            <a:t>jenis</a:t>
          </a:r>
          <a:r>
            <a:rPr lang="en-US" sz="2000" kern="1200" dirty="0" smtClean="0"/>
            <a:t> </a:t>
          </a:r>
          <a:r>
            <a:rPr lang="en-US" sz="2000" kern="1200" dirty="0" err="1" smtClean="0"/>
            <a:t>usaha</a:t>
          </a:r>
          <a:r>
            <a:rPr lang="en-US" sz="2000" kern="1200" dirty="0" smtClean="0"/>
            <a:t>, </a:t>
          </a:r>
          <a:r>
            <a:rPr lang="en-US" sz="2000" kern="1200" dirty="0" err="1" smtClean="0"/>
            <a:t>waktu</a:t>
          </a:r>
          <a:r>
            <a:rPr lang="en-US" sz="2000" kern="1200" dirty="0" smtClean="0"/>
            <a:t> </a:t>
          </a:r>
          <a:r>
            <a:rPr lang="en-US" sz="2000" kern="1200" dirty="0" err="1" smtClean="0"/>
            <a:t>atau</a:t>
          </a:r>
          <a:r>
            <a:rPr lang="en-US" sz="2000" kern="1200" dirty="0" smtClean="0"/>
            <a:t> </a:t>
          </a:r>
          <a:r>
            <a:rPr lang="en-US" sz="2000" kern="1200" dirty="0" err="1" smtClean="0"/>
            <a:t>tempat</a:t>
          </a:r>
          <a:r>
            <a:rPr lang="en-US" sz="2000" kern="1200" dirty="0" smtClean="0"/>
            <a:t> </a:t>
          </a:r>
          <a:r>
            <a:rPr lang="en-US" sz="2000" kern="1200" dirty="0" err="1" smtClean="0"/>
            <a:t>usaha</a:t>
          </a:r>
          <a:r>
            <a:rPr lang="en-US" sz="2000" kern="1200" dirty="0" smtClean="0"/>
            <a:t>. </a:t>
          </a:r>
          <a:endParaRPr lang="id-ID" sz="2000" kern="1200" dirty="0"/>
        </a:p>
      </dsp:txBody>
      <dsp:txXfrm>
        <a:off x="4075148" y="1691570"/>
        <a:ext cx="2558752" cy="333337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2B841F-3065-47A7-ADF1-C349678BBD2A}" type="datetimeFigureOut">
              <a:rPr lang="id-ID" smtClean="0"/>
              <a:pPr/>
              <a:t>07/10/2016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97AACB-0ED9-445C-B2C7-D6AF5D157E60}" type="slidenum">
              <a:rPr lang="id-ID" smtClean="0"/>
              <a:pPr/>
              <a:t>‹#›</a:t>
            </a:fld>
            <a:endParaRPr lang="id-ID"/>
          </a:p>
        </p:txBody>
      </p:sp>
    </p:spTree>
    <p:extLst>
      <p:ext uri="{BB962C8B-B14F-4D97-AF65-F5344CB8AC3E}">
        <p14:creationId xmlns:p14="http://schemas.microsoft.com/office/powerpoint/2010/main" xmlns="" val="253028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597AACB-0ED9-445C-B2C7-D6AF5D157E60}" type="slidenum">
              <a:rPr lang="id-ID" smtClean="0"/>
              <a:pPr/>
              <a:t>8</a:t>
            </a:fld>
            <a:endParaRPr lang="id-ID"/>
          </a:p>
        </p:txBody>
      </p:sp>
    </p:spTree>
    <p:extLst>
      <p:ext uri="{BB962C8B-B14F-4D97-AF65-F5344CB8AC3E}">
        <p14:creationId xmlns:p14="http://schemas.microsoft.com/office/powerpoint/2010/main" xmlns="" val="659626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F2DC56D-796B-4255-8C38-FC9DF0B5B5B9}" type="datetimeFigureOut">
              <a:rPr lang="en-US" smtClean="0"/>
              <a:pPr/>
              <a:t>10/7/2016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B2C93F8-9500-4337-87AC-C613E8A308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2DC56D-796B-4255-8C38-FC9DF0B5B5B9}" type="datetimeFigureOut">
              <a:rPr lang="en-US" smtClean="0"/>
              <a:pPr/>
              <a:t>10/7/2016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2C93F8-9500-4337-87AC-C613E8A308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2DC56D-796B-4255-8C38-FC9DF0B5B5B9}" type="datetimeFigureOut">
              <a:rPr lang="en-US" smtClean="0"/>
              <a:pPr/>
              <a:t>10/7/2016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2C93F8-9500-4337-87AC-C613E8A308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2DC56D-796B-4255-8C38-FC9DF0B5B5B9}" type="datetimeFigureOut">
              <a:rPr lang="en-US" smtClean="0"/>
              <a:pPr/>
              <a:t>10/7/2016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2C93F8-9500-4337-87AC-C613E8A3088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2DC56D-796B-4255-8C38-FC9DF0B5B5B9}" type="datetimeFigureOut">
              <a:rPr lang="en-US" smtClean="0"/>
              <a:pPr/>
              <a:t>10/7/2016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2C93F8-9500-4337-87AC-C613E8A3088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2DC56D-796B-4255-8C38-FC9DF0B5B5B9}" type="datetimeFigureOut">
              <a:rPr lang="en-US" smtClean="0"/>
              <a:pPr/>
              <a:t>10/7/2016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2C93F8-9500-4337-87AC-C613E8A3088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2DC56D-796B-4255-8C38-FC9DF0B5B5B9}" type="datetimeFigureOut">
              <a:rPr lang="en-US" smtClean="0"/>
              <a:pPr/>
              <a:t>10/7/2016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B2C93F8-9500-4337-87AC-C613E8A308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F2DC56D-796B-4255-8C38-FC9DF0B5B5B9}" type="datetimeFigureOut">
              <a:rPr lang="en-US" smtClean="0"/>
              <a:pPr/>
              <a:t>10/7/2016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B2C93F8-9500-4337-87AC-C613E8A3088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2DC56D-796B-4255-8C38-FC9DF0B5B5B9}" type="datetimeFigureOut">
              <a:rPr lang="en-US" smtClean="0"/>
              <a:pPr/>
              <a:t>10/7/2016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B2C93F8-9500-4337-87AC-C613E8A308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F2DC56D-796B-4255-8C38-FC9DF0B5B5B9}" type="datetimeFigureOut">
              <a:rPr lang="en-US" smtClean="0"/>
              <a:pPr/>
              <a:t>10/7/2016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2C93F8-9500-4337-87AC-C613E8A308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F2DC56D-796B-4255-8C38-FC9DF0B5B5B9}" type="datetimeFigureOut">
              <a:rPr lang="en-US" smtClean="0"/>
              <a:pPr/>
              <a:t>10/7/2016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B2C93F8-9500-4337-87AC-C613E8A3088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2DC56D-796B-4255-8C38-FC9DF0B5B5B9}" type="datetimeFigureOut">
              <a:rPr lang="en-US" smtClean="0"/>
              <a:pPr/>
              <a:t>10/7/2016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B2C93F8-9500-4337-87AC-C613E8A308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Data" Target="../diagrams/data7.xml"/><Relationship Id="rId7" Type="http://schemas.openxmlformats.org/officeDocument/2006/relationships/diagramData" Target="../diagrams/data8.xml"/><Relationship Id="rId12"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microsoft.com/office/2007/relationships/diagramDrawing" Target="../diagrams/drawing7.xml"/><Relationship Id="rId5" Type="http://schemas.openxmlformats.org/officeDocument/2006/relationships/diagramQuickStyle" Target="../diagrams/quickStyle7.xml"/><Relationship Id="rId10" Type="http://schemas.openxmlformats.org/officeDocument/2006/relationships/diagramColors" Target="../diagrams/colors8.xml"/><Relationship Id="rId4" Type="http://schemas.openxmlformats.org/officeDocument/2006/relationships/diagramLayout" Target="../diagrams/layout7.xml"/><Relationship Id="rId9"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28604"/>
            <a:ext cx="7851648" cy="2286016"/>
          </a:xfrm>
        </p:spPr>
        <p:txBody>
          <a:bodyPr>
            <a:normAutofit fontScale="90000"/>
          </a:bodyPr>
          <a:lstStyle/>
          <a:p>
            <a:pPr algn="ct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PENERAPAN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PEMBIAYAAN MUDHARABAH</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2928934"/>
            <a:ext cx="7772400" cy="2786082"/>
          </a:xfrm>
        </p:spPr>
        <p:txBody>
          <a:bodyPr>
            <a:normAutofit/>
          </a:bodyPr>
          <a:lstStyle/>
          <a:p>
            <a:pPr algn="ctr"/>
            <a:r>
              <a:rPr lang="en-US" sz="2400" b="1" dirty="0" smtClean="0"/>
              <a:t> (</a:t>
            </a:r>
            <a:r>
              <a:rPr lang="en-US" sz="2400" b="1" dirty="0" err="1" smtClean="0"/>
              <a:t>Studi</a:t>
            </a:r>
            <a:r>
              <a:rPr lang="en-US" sz="2400" b="1" dirty="0" smtClean="0"/>
              <a:t> </a:t>
            </a:r>
            <a:r>
              <a:rPr lang="en-US" sz="2400" b="1" dirty="0" err="1" smtClean="0"/>
              <a:t>Kasus</a:t>
            </a:r>
            <a:r>
              <a:rPr lang="en-US" sz="2400" b="1" dirty="0" smtClean="0"/>
              <a:t> </a:t>
            </a:r>
            <a:r>
              <a:rPr lang="en-US" sz="2400" b="1" dirty="0" err="1" smtClean="0"/>
              <a:t>Pada</a:t>
            </a:r>
            <a:r>
              <a:rPr lang="en-US" sz="2400" b="1" dirty="0" smtClean="0"/>
              <a:t> KSPS BMT Indonesia </a:t>
            </a:r>
            <a:r>
              <a:rPr lang="en-US" sz="2400" b="1" dirty="0" err="1" smtClean="0"/>
              <a:t>Sidogiri</a:t>
            </a:r>
            <a:r>
              <a:rPr lang="en-US" sz="2400" b="1" dirty="0" smtClean="0"/>
              <a:t> </a:t>
            </a:r>
            <a:r>
              <a:rPr lang="en-US" sz="2400" b="1" dirty="0" err="1" smtClean="0"/>
              <a:t>Cabang</a:t>
            </a:r>
            <a:r>
              <a:rPr lang="en-US" sz="2400" b="1" dirty="0" smtClean="0"/>
              <a:t> </a:t>
            </a:r>
            <a:r>
              <a:rPr lang="en-US" sz="2400" b="1" dirty="0" err="1" smtClean="0"/>
              <a:t>Leces</a:t>
            </a:r>
            <a:r>
              <a:rPr lang="en-US" sz="2400" b="1" dirty="0" smtClean="0"/>
              <a:t> )</a:t>
            </a:r>
          </a:p>
          <a:p>
            <a:pPr algn="ctr"/>
            <a:endParaRPr lang="en-US" sz="2400" dirty="0" smtClean="0"/>
          </a:p>
          <a:p>
            <a:endParaRPr lang="en-US" sz="1600" b="1" i="1" dirty="0" smtClean="0">
              <a:latin typeface="Times New Roman" pitchFamily="18" charset="0"/>
              <a:cs typeface="Times New Roman" pitchFamily="18" charset="0"/>
            </a:endParaRPr>
          </a:p>
          <a:p>
            <a:endParaRPr lang="en-US" sz="1600" b="1" i="1" dirty="0" smtClean="0">
              <a:latin typeface="Times New Roman" pitchFamily="18" charset="0"/>
              <a:cs typeface="Times New Roman" pitchFamily="18" charset="0"/>
            </a:endParaRPr>
          </a:p>
          <a:p>
            <a:r>
              <a:rPr lang="en-US" sz="1600" b="1" i="1" dirty="0" err="1" smtClean="0">
                <a:latin typeface="Times New Roman" pitchFamily="18" charset="0"/>
                <a:cs typeface="Times New Roman" pitchFamily="18" charset="0"/>
              </a:rPr>
              <a:t>Tatik</a:t>
            </a: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Amani</a:t>
            </a:r>
            <a:r>
              <a:rPr lang="en-US" sz="1600" b="1" i="1" dirty="0" smtClean="0">
                <a:latin typeface="Times New Roman" pitchFamily="18" charset="0"/>
                <a:cs typeface="Times New Roman" pitchFamily="18" charset="0"/>
              </a:rPr>
              <a:t>  ( 150820301009)</a:t>
            </a:r>
            <a:endParaRPr lang="en-US" sz="1600" b="1" i="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smtClean="0"/>
              <a:t>RUKUN  MUDHARABAH</a:t>
            </a:r>
            <a:endParaRPr lang="en-US" sz="3600" dirty="0"/>
          </a:p>
        </p:txBody>
      </p:sp>
      <p:graphicFrame>
        <p:nvGraphicFramePr>
          <p:cNvPr id="4" name="Diagram 3"/>
          <p:cNvGraphicFramePr/>
          <p:nvPr>
            <p:extLst>
              <p:ext uri="{D42A27DB-BD31-4B8C-83A1-F6EECF244321}">
                <p14:modId xmlns:p14="http://schemas.microsoft.com/office/powerpoint/2010/main" xmlns="" val="2302118910"/>
              </p:ext>
            </p:extLst>
          </p:nvPr>
        </p:nvGraphicFramePr>
        <p:xfrm>
          <a:off x="947936" y="1340768"/>
          <a:ext cx="729647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err="1" smtClean="0"/>
              <a:t>Alqur’an</a:t>
            </a:r>
            <a:endParaRPr lang="en-US" dirty="0" smtClean="0"/>
          </a:p>
          <a:p>
            <a:r>
              <a:rPr lang="en-US" dirty="0" err="1" smtClean="0"/>
              <a:t>Hadist</a:t>
            </a:r>
            <a:endParaRPr lang="en-US" dirty="0" smtClean="0"/>
          </a:p>
          <a:p>
            <a:r>
              <a:rPr lang="en-US" dirty="0" err="1" smtClean="0"/>
              <a:t>Perundang-undangan</a:t>
            </a:r>
            <a:endParaRPr lang="en-US" dirty="0"/>
          </a:p>
        </p:txBody>
      </p:sp>
      <p:sp>
        <p:nvSpPr>
          <p:cNvPr id="3" name="Title 2"/>
          <p:cNvSpPr>
            <a:spLocks noGrp="1"/>
          </p:cNvSpPr>
          <p:nvPr>
            <p:ph type="title"/>
          </p:nvPr>
        </p:nvSpPr>
        <p:spPr/>
        <p:txBody>
          <a:bodyPr/>
          <a:lstStyle/>
          <a:p>
            <a:pPr algn="ctr"/>
            <a:r>
              <a:rPr lang="en-US" dirty="0" smtClean="0"/>
              <a:t>DASAR HUKUM</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pasca\pasca\Smt_2\Akun syariah-P Roziq\media\image1.png"/>
          <p:cNvPicPr>
            <a:picLocks noGrp="1"/>
          </p:cNvPicPr>
          <p:nvPr>
            <p:ph idx="1"/>
          </p:nvPr>
        </p:nvPicPr>
        <p:blipFill>
          <a:blip r:embed="rId2"/>
          <a:stretch>
            <a:fillRect/>
          </a:stretch>
        </p:blipFill>
        <p:spPr bwMode="auto">
          <a:xfrm>
            <a:off x="2112467" y="1484784"/>
            <a:ext cx="5267845" cy="4219037"/>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ctr"/>
            <a:r>
              <a:rPr lang="en-US" sz="2800" dirty="0" smtClean="0"/>
              <a:t>PROSES PEMBIAYAAN MUDHARABAH</a:t>
            </a: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xmlns="" val="2313033671"/>
              </p:ext>
            </p:extLst>
          </p:nvPr>
        </p:nvGraphicFramePr>
        <p:xfrm>
          <a:off x="2483768" y="6165304"/>
          <a:ext cx="6504384" cy="360040"/>
        </p:xfrm>
        <a:graphic>
          <a:graphicData uri="http://schemas.openxmlformats.org/drawingml/2006/table">
            <a:tbl>
              <a:tblPr/>
              <a:tblGrid>
                <a:gridCol w="6504384"/>
              </a:tblGrid>
              <a:tr h="360040">
                <a:tc>
                  <a:txBody>
                    <a:bodyPr/>
                    <a:lstStyle/>
                    <a:p>
                      <a:pPr algn="r">
                        <a:lnSpc>
                          <a:spcPts val="1110"/>
                        </a:lnSpc>
                        <a:spcAft>
                          <a:spcPts val="0"/>
                        </a:spcAft>
                      </a:pPr>
                      <a:r>
                        <a:rPr lang="en-US" sz="1200" b="1" dirty="0" err="1" smtClean="0">
                          <a:solidFill>
                            <a:srgbClr val="000000"/>
                          </a:solidFill>
                          <a:latin typeface="Times New Roman"/>
                          <a:ea typeface="Times New Roman"/>
                          <a:cs typeface="Times New Roman"/>
                        </a:rPr>
                        <a:t>Sumber</a:t>
                      </a:r>
                      <a:r>
                        <a:rPr lang="en-US" sz="1200" b="1" dirty="0" smtClean="0">
                          <a:solidFill>
                            <a:srgbClr val="000000"/>
                          </a:solidFill>
                          <a:latin typeface="Times New Roman"/>
                          <a:ea typeface="Times New Roman"/>
                          <a:cs typeface="Times New Roman"/>
                        </a:rPr>
                        <a:t> : Bank </a:t>
                      </a:r>
                      <a:r>
                        <a:rPr lang="en-US" sz="1200" b="1" dirty="0" err="1" smtClean="0">
                          <a:solidFill>
                            <a:srgbClr val="000000"/>
                          </a:solidFill>
                          <a:latin typeface="Times New Roman"/>
                          <a:ea typeface="Times New Roman"/>
                          <a:cs typeface="Times New Roman"/>
                        </a:rPr>
                        <a:t>Syariah</a:t>
                      </a:r>
                      <a:r>
                        <a:rPr lang="en-US" sz="1200" b="1" dirty="0" smtClean="0">
                          <a:solidFill>
                            <a:srgbClr val="000000"/>
                          </a:solidFill>
                          <a:latin typeface="Times New Roman"/>
                          <a:ea typeface="Times New Roman"/>
                          <a:cs typeface="Times New Roman"/>
                        </a:rPr>
                        <a:t> </a:t>
                      </a:r>
                      <a:r>
                        <a:rPr lang="en-US" sz="1200" b="1" dirty="0" err="1" smtClean="0">
                          <a:solidFill>
                            <a:srgbClr val="000000"/>
                          </a:solidFill>
                          <a:latin typeface="Times New Roman"/>
                          <a:ea typeface="Times New Roman"/>
                          <a:cs typeface="Times New Roman"/>
                        </a:rPr>
                        <a:t>dari</a:t>
                      </a:r>
                      <a:r>
                        <a:rPr lang="en-US" sz="1200" b="1" dirty="0" smtClean="0">
                          <a:solidFill>
                            <a:srgbClr val="000000"/>
                          </a:solidFill>
                          <a:latin typeface="Times New Roman"/>
                          <a:ea typeface="Times New Roman"/>
                          <a:cs typeface="Times New Roman"/>
                        </a:rPr>
                        <a:t> </a:t>
                      </a:r>
                      <a:r>
                        <a:rPr lang="en-US" sz="1200" b="1" dirty="0" err="1" smtClean="0">
                          <a:solidFill>
                            <a:srgbClr val="000000"/>
                          </a:solidFill>
                          <a:latin typeface="Times New Roman"/>
                          <a:ea typeface="Times New Roman"/>
                          <a:cs typeface="Times New Roman"/>
                        </a:rPr>
                        <a:t>Teori</a:t>
                      </a:r>
                      <a:r>
                        <a:rPr lang="en-US" sz="1200" b="1" dirty="0" smtClean="0">
                          <a:solidFill>
                            <a:srgbClr val="000000"/>
                          </a:solidFill>
                          <a:latin typeface="Times New Roman"/>
                          <a:ea typeface="Times New Roman"/>
                          <a:cs typeface="Times New Roman"/>
                        </a:rPr>
                        <a:t> </a:t>
                      </a:r>
                      <a:r>
                        <a:rPr lang="en-US" sz="1200" b="1" dirty="0" err="1" smtClean="0">
                          <a:solidFill>
                            <a:srgbClr val="000000"/>
                          </a:solidFill>
                          <a:latin typeface="Times New Roman"/>
                          <a:ea typeface="Times New Roman"/>
                          <a:cs typeface="Times New Roman"/>
                        </a:rPr>
                        <a:t>ke</a:t>
                      </a:r>
                      <a:r>
                        <a:rPr lang="en-US" sz="1200" b="1" dirty="0" smtClean="0">
                          <a:solidFill>
                            <a:srgbClr val="000000"/>
                          </a:solidFill>
                          <a:latin typeface="Times New Roman"/>
                          <a:ea typeface="Times New Roman"/>
                          <a:cs typeface="Times New Roman"/>
                        </a:rPr>
                        <a:t> </a:t>
                      </a:r>
                      <a:r>
                        <a:rPr lang="en-US" sz="1200" b="1" dirty="0" err="1" smtClean="0">
                          <a:solidFill>
                            <a:srgbClr val="000000"/>
                          </a:solidFill>
                          <a:latin typeface="Times New Roman"/>
                          <a:ea typeface="Times New Roman"/>
                          <a:cs typeface="Times New Roman"/>
                        </a:rPr>
                        <a:t>Praktek</a:t>
                      </a:r>
                      <a:r>
                        <a:rPr lang="en-US" sz="1200" b="1" dirty="0" smtClean="0">
                          <a:solidFill>
                            <a:srgbClr val="000000"/>
                          </a:solidFill>
                          <a:latin typeface="Times New Roman"/>
                          <a:ea typeface="Times New Roman"/>
                          <a:cs typeface="Times New Roman"/>
                        </a:rPr>
                        <a:t> </a:t>
                      </a:r>
                      <a:r>
                        <a:rPr lang="en-US" sz="1200" b="1" spc="0" dirty="0" smtClean="0">
                          <a:solidFill>
                            <a:srgbClr val="000000"/>
                          </a:solidFill>
                          <a:latin typeface="Times New Roman"/>
                          <a:ea typeface="Calibri"/>
                          <a:cs typeface="Times New Roman"/>
                        </a:rPr>
                        <a:t>(Muhammad </a:t>
                      </a:r>
                      <a:r>
                        <a:rPr lang="en-US" sz="1200" b="1" spc="0" dirty="0" err="1" smtClean="0">
                          <a:solidFill>
                            <a:srgbClr val="000000"/>
                          </a:solidFill>
                          <a:latin typeface="Times New Roman"/>
                          <a:ea typeface="Calibri"/>
                          <a:cs typeface="Times New Roman"/>
                        </a:rPr>
                        <a:t>Syafi’i</a:t>
                      </a:r>
                      <a:r>
                        <a:rPr lang="en-US" sz="1200" b="1" spc="0" dirty="0" smtClean="0">
                          <a:solidFill>
                            <a:srgbClr val="000000"/>
                          </a:solidFill>
                          <a:latin typeface="Times New Roman"/>
                          <a:ea typeface="Calibri"/>
                          <a:cs typeface="Times New Roman"/>
                        </a:rPr>
                        <a:t> Antonio, 2001)</a:t>
                      </a:r>
                      <a:endParaRPr lang="en-US" sz="1200" b="1" dirty="0">
                        <a:latin typeface="Calibri"/>
                        <a:ea typeface="Calibri"/>
                        <a:cs typeface="Times New Roman"/>
                      </a:endParaRPr>
                    </a:p>
                  </a:txBody>
                  <a:tcPr marL="0" marR="0" marT="0" marB="0">
                    <a:lnL>
                      <a:noFill/>
                    </a:lnL>
                    <a:lnR>
                      <a:noFill/>
                    </a:lnR>
                    <a:lnT>
                      <a:noFill/>
                    </a:lnT>
                    <a:lnB>
                      <a:noFill/>
                    </a:lnB>
                  </a:tcPr>
                </a:tc>
              </a:tr>
            </a:tbl>
          </a:graphicData>
        </a:graphic>
      </p:graphicFrame>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77653800"/>
              </p:ext>
            </p:extLst>
          </p:nvPr>
        </p:nvGraphicFramePr>
        <p:xfrm>
          <a:off x="251520" y="1481328"/>
          <a:ext cx="8686800" cy="49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sz="2400" dirty="0" err="1" smtClean="0"/>
              <a:t>Pelaksanaan</a:t>
            </a:r>
            <a:r>
              <a:rPr lang="en-US" sz="2400" dirty="0" smtClean="0"/>
              <a:t> </a:t>
            </a:r>
            <a:r>
              <a:rPr lang="en-US" sz="2400" dirty="0" err="1" smtClean="0"/>
              <a:t>Standar</a:t>
            </a:r>
            <a:r>
              <a:rPr lang="en-US" sz="2400" dirty="0" smtClean="0"/>
              <a:t> </a:t>
            </a:r>
            <a:r>
              <a:rPr lang="en-US" sz="2400" dirty="0" err="1" smtClean="0"/>
              <a:t>Akuntansi</a:t>
            </a:r>
            <a:r>
              <a:rPr lang="en-US" sz="2400" dirty="0" smtClean="0"/>
              <a:t> </a:t>
            </a:r>
            <a:r>
              <a:rPr lang="en-US" sz="2400" i="1" dirty="0" err="1" smtClean="0"/>
              <a:t>Mudharabah</a:t>
            </a:r>
            <a:r>
              <a:rPr lang="en-US" sz="2400" b="0" dirty="0" smtClean="0"/>
              <a:t> </a:t>
            </a:r>
            <a:r>
              <a:rPr lang="en-US" sz="2400" dirty="0" err="1" smtClean="0"/>
              <a:t>pada</a:t>
            </a:r>
            <a:r>
              <a:rPr lang="en-US" sz="2400" dirty="0" smtClean="0"/>
              <a:t> KSPS BMT UGT  </a:t>
            </a:r>
            <a:r>
              <a:rPr lang="en-US" sz="2400" dirty="0" err="1" smtClean="0"/>
              <a:t>Sidogiri</a:t>
            </a:r>
            <a:r>
              <a:rPr lang="en-US" sz="2400" dirty="0" smtClean="0"/>
              <a:t> Indonesia </a:t>
            </a:r>
            <a:r>
              <a:rPr lang="en-US" sz="2400" dirty="0" err="1" smtClean="0"/>
              <a:t>Cabang</a:t>
            </a:r>
            <a:r>
              <a:rPr lang="en-US" sz="2400" dirty="0" smtClean="0"/>
              <a:t> </a:t>
            </a:r>
            <a:r>
              <a:rPr lang="en-US" sz="2400" dirty="0" err="1" smtClean="0"/>
              <a:t>Leces</a:t>
            </a:r>
            <a:r>
              <a:rPr lang="en-US" sz="2400" dirty="0" smtClean="0"/>
              <a:t>.</a:t>
            </a:r>
            <a:br>
              <a:rPr lang="en-US" sz="2400" dirty="0" smtClean="0"/>
            </a:br>
            <a:endParaRPr lang="en-US" sz="24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491800971"/>
              </p:ext>
            </p:extLst>
          </p:nvPr>
        </p:nvGraphicFramePr>
        <p:xfrm>
          <a:off x="35496" y="1124744"/>
          <a:ext cx="9108504"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r>
              <a:rPr lang="en-US" sz="2800" dirty="0" smtClean="0"/>
              <a:t>KESEPAKATAN BAGI HASIL</a:t>
            </a:r>
            <a:endParaRPr lang="en-US" sz="28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90077708"/>
              </p:ext>
            </p:extLst>
          </p:nvPr>
        </p:nvGraphicFramePr>
        <p:xfrm>
          <a:off x="1115616" y="1786813"/>
          <a:ext cx="7211144" cy="2866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r>
              <a:rPr lang="en-US" sz="2800" dirty="0" smtClean="0"/>
              <a:t>PEMBAGIAN  HASIL  USAHA</a:t>
            </a:r>
            <a:endParaRPr lang="en-US" sz="2800"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4222433353"/>
              </p:ext>
            </p:extLst>
          </p:nvPr>
        </p:nvGraphicFramePr>
        <p:xfrm>
          <a:off x="1259632" y="1844824"/>
          <a:ext cx="6851104" cy="2883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r>
              <a:rPr lang="en-US" sz="2400" dirty="0" smtClean="0"/>
              <a:t>PENGAKUAN &amp; PENGUKURAN UNTUK PEMILIK DANA</a:t>
            </a:r>
            <a:endParaRPr lang="en-US" sz="2400" dirty="0"/>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3391450322"/>
              </p:ext>
            </p:extLst>
          </p:nvPr>
        </p:nvGraphicFramePr>
        <p:xfrm>
          <a:off x="0" y="980728"/>
          <a:ext cx="914501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571480"/>
            <a:ext cx="8229600" cy="1214446"/>
          </a:xfrm>
        </p:spPr>
        <p:txBody>
          <a:bodyPr>
            <a:normAutofit/>
          </a:bodyPr>
          <a:lstStyle/>
          <a:p>
            <a:pPr algn="ctr"/>
            <a:r>
              <a:rPr lang="en-US" sz="2400" dirty="0" smtClean="0"/>
              <a:t>BAB  </a:t>
            </a:r>
            <a:r>
              <a:rPr lang="en-US" sz="2400" dirty="0" smtClean="0"/>
              <a:t>III</a:t>
            </a:r>
            <a:br>
              <a:rPr lang="en-US" sz="2400" dirty="0" smtClean="0"/>
            </a:br>
            <a:r>
              <a:rPr lang="en-US" sz="2400" dirty="0" smtClean="0"/>
              <a:t>METODE   PENELITIAN</a:t>
            </a:r>
            <a:br>
              <a:rPr lang="en-US" sz="2400" dirty="0" smtClean="0"/>
            </a:br>
            <a:endParaRPr lang="en-US" sz="2400"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229600" cy="5214974"/>
          </a:xfrm>
        </p:spPr>
        <p:txBody>
          <a:bodyPr>
            <a:normAutofit/>
          </a:bodyPr>
          <a:lstStyle/>
          <a:p>
            <a:pPr marL="514350" indent="-334963">
              <a:buFont typeface="+mj-lt"/>
              <a:buAutoNum type="arabicPeriod"/>
            </a:pPr>
            <a:r>
              <a:rPr lang="en-US" dirty="0" err="1" smtClean="0"/>
              <a:t>Pengumpulan</a:t>
            </a:r>
            <a:r>
              <a:rPr lang="en-US" dirty="0" smtClean="0"/>
              <a:t> data</a:t>
            </a:r>
          </a:p>
          <a:p>
            <a:pPr marL="514350" lvl="0" indent="-334963" algn="just">
              <a:buFont typeface="+mj-lt"/>
              <a:buAutoNum type="arabicPeriod"/>
            </a:pPr>
            <a:r>
              <a:rPr lang="en-US" dirty="0" err="1" smtClean="0"/>
              <a:t>Mengkaji</a:t>
            </a:r>
            <a:r>
              <a:rPr lang="en-US" dirty="0" smtClean="0"/>
              <a:t> </a:t>
            </a:r>
            <a:r>
              <a:rPr lang="en-US" dirty="0" err="1" smtClean="0"/>
              <a:t>dan</a:t>
            </a:r>
            <a:r>
              <a:rPr lang="en-US" dirty="0" smtClean="0"/>
              <a:t> </a:t>
            </a:r>
            <a:r>
              <a:rPr lang="en-US" dirty="0" err="1" smtClean="0"/>
              <a:t>membahas</a:t>
            </a:r>
            <a:r>
              <a:rPr lang="en-US" dirty="0" smtClean="0"/>
              <a:t> </a:t>
            </a:r>
            <a:r>
              <a:rPr lang="en-US" dirty="0" err="1" smtClean="0"/>
              <a:t>secara</a:t>
            </a:r>
            <a:r>
              <a:rPr lang="en-US" dirty="0" smtClean="0"/>
              <a:t> </a:t>
            </a:r>
            <a:r>
              <a:rPr lang="en-US" dirty="0" err="1" smtClean="0"/>
              <a:t>cermat</a:t>
            </a:r>
            <a:r>
              <a:rPr lang="en-US" dirty="0" smtClean="0"/>
              <a:t> data yang </a:t>
            </a:r>
            <a:r>
              <a:rPr lang="en-US" dirty="0" err="1" smtClean="0"/>
              <a:t>telah</a:t>
            </a:r>
            <a:r>
              <a:rPr lang="en-US" dirty="0" smtClean="0"/>
              <a:t> </a:t>
            </a:r>
            <a:r>
              <a:rPr lang="en-US" dirty="0" err="1" smtClean="0"/>
              <a:t>terkumpul</a:t>
            </a:r>
            <a:r>
              <a:rPr lang="en-US" dirty="0" smtClean="0"/>
              <a:t>.</a:t>
            </a:r>
          </a:p>
          <a:p>
            <a:pPr marL="514350" lvl="0" indent="-334963" algn="just">
              <a:buFont typeface="+mj-lt"/>
              <a:buAutoNum type="arabicPeriod"/>
            </a:pPr>
            <a:r>
              <a:rPr lang="en-US" dirty="0" err="1" smtClean="0"/>
              <a:t>Menyajikan</a:t>
            </a:r>
            <a:r>
              <a:rPr lang="en-US" dirty="0" smtClean="0"/>
              <a:t> data </a:t>
            </a:r>
            <a:r>
              <a:rPr lang="en-US" dirty="0" err="1" smtClean="0"/>
              <a:t>berupa</a:t>
            </a:r>
            <a:r>
              <a:rPr lang="en-US" dirty="0" smtClean="0"/>
              <a:t> </a:t>
            </a:r>
            <a:r>
              <a:rPr lang="en-US" dirty="0" err="1" smtClean="0"/>
              <a:t>teori-teori</a:t>
            </a:r>
            <a:r>
              <a:rPr lang="en-US" dirty="0" smtClean="0"/>
              <a:t> yang </a:t>
            </a:r>
            <a:r>
              <a:rPr lang="en-US" dirty="0" err="1" smtClean="0"/>
              <a:t>sesuai</a:t>
            </a:r>
            <a:r>
              <a:rPr lang="en-US" dirty="0" smtClean="0"/>
              <a:t> </a:t>
            </a:r>
            <a:r>
              <a:rPr lang="en-US" dirty="0" err="1" smtClean="0"/>
              <a:t>dengan</a:t>
            </a:r>
            <a:r>
              <a:rPr lang="en-US" dirty="0" smtClean="0"/>
              <a:t> </a:t>
            </a:r>
            <a:r>
              <a:rPr lang="en-US" dirty="0" err="1" smtClean="0"/>
              <a:t>permasalahan</a:t>
            </a:r>
            <a:r>
              <a:rPr lang="en-US" dirty="0" smtClean="0"/>
              <a:t> yang </a:t>
            </a:r>
            <a:r>
              <a:rPr lang="en-US" dirty="0" err="1" smtClean="0"/>
              <a:t>ada</a:t>
            </a:r>
            <a:endParaRPr lang="en-US" dirty="0" smtClean="0"/>
          </a:p>
          <a:p>
            <a:pPr marL="514350" lvl="0" indent="-334963" algn="just">
              <a:buFont typeface="+mj-lt"/>
              <a:buAutoNum type="arabicPeriod"/>
            </a:pPr>
            <a:r>
              <a:rPr lang="en-US" dirty="0" smtClean="0"/>
              <a:t>Data </a:t>
            </a:r>
            <a:r>
              <a:rPr lang="en-US" dirty="0" err="1" smtClean="0"/>
              <a:t>dianalisis</a:t>
            </a:r>
            <a:r>
              <a:rPr lang="en-US" dirty="0" smtClean="0"/>
              <a:t> </a:t>
            </a:r>
            <a:r>
              <a:rPr lang="en-US" dirty="0" err="1" smtClean="0"/>
              <a:t>dan</a:t>
            </a:r>
            <a:r>
              <a:rPr lang="en-US" dirty="0" smtClean="0"/>
              <a:t> </a:t>
            </a:r>
            <a:r>
              <a:rPr lang="en-US" dirty="0" err="1" smtClean="0"/>
              <a:t>disesuaikan</a:t>
            </a:r>
            <a:r>
              <a:rPr lang="en-US" dirty="0" smtClean="0"/>
              <a:t> </a:t>
            </a:r>
            <a:r>
              <a:rPr lang="en-US" dirty="0" err="1" smtClean="0"/>
              <a:t>antara</a:t>
            </a:r>
            <a:r>
              <a:rPr lang="en-US" dirty="0" smtClean="0"/>
              <a:t> </a:t>
            </a:r>
            <a:r>
              <a:rPr lang="en-US" dirty="0" err="1" smtClean="0"/>
              <a:t>konsep</a:t>
            </a:r>
            <a:r>
              <a:rPr lang="en-US" dirty="0" smtClean="0"/>
              <a:t>, </a:t>
            </a:r>
            <a:r>
              <a:rPr lang="en-US" dirty="0" err="1" smtClean="0"/>
              <a:t>pelaksanaan</a:t>
            </a:r>
            <a:r>
              <a:rPr lang="en-US" dirty="0" smtClean="0"/>
              <a:t> </a:t>
            </a:r>
            <a:r>
              <a:rPr lang="en-US" dirty="0" err="1" smtClean="0"/>
              <a:t>dan</a:t>
            </a:r>
            <a:r>
              <a:rPr lang="en-US" dirty="0" smtClean="0"/>
              <a:t> </a:t>
            </a:r>
            <a:r>
              <a:rPr lang="en-US" dirty="0" err="1" smtClean="0"/>
              <a:t>penerapan</a:t>
            </a:r>
            <a:r>
              <a:rPr lang="en-US" dirty="0" smtClean="0"/>
              <a:t> PSAK 105 </a:t>
            </a:r>
            <a:r>
              <a:rPr lang="en-US" dirty="0" err="1" smtClean="0"/>
              <a:t>dalam</a:t>
            </a:r>
            <a:r>
              <a:rPr lang="en-US" dirty="0" smtClean="0"/>
              <a:t> </a:t>
            </a:r>
            <a:r>
              <a:rPr lang="en-US" dirty="0" err="1" smtClean="0"/>
              <a:t>transaksi</a:t>
            </a:r>
            <a:r>
              <a:rPr lang="en-US" dirty="0" smtClean="0"/>
              <a:t> </a:t>
            </a:r>
            <a:r>
              <a:rPr lang="en-US" dirty="0" err="1" smtClean="0"/>
              <a:t>mudharabah</a:t>
            </a:r>
            <a:r>
              <a:rPr lang="en-US" dirty="0" smtClean="0"/>
              <a:t> </a:t>
            </a:r>
            <a:r>
              <a:rPr lang="en-US" dirty="0" err="1" smtClean="0"/>
              <a:t>pada</a:t>
            </a:r>
            <a:r>
              <a:rPr lang="en-US" dirty="0" smtClean="0"/>
              <a:t> KSPS BMT UGT  </a:t>
            </a:r>
            <a:r>
              <a:rPr lang="en-US" dirty="0" err="1" smtClean="0"/>
              <a:t>Sidogiri</a:t>
            </a:r>
            <a:r>
              <a:rPr lang="en-US" dirty="0" smtClean="0"/>
              <a:t> Indonesia </a:t>
            </a:r>
            <a:r>
              <a:rPr lang="en-US" dirty="0" err="1" smtClean="0"/>
              <a:t>Cabang</a:t>
            </a:r>
            <a:r>
              <a:rPr lang="en-US" dirty="0" smtClean="0"/>
              <a:t> </a:t>
            </a:r>
            <a:r>
              <a:rPr lang="en-US" dirty="0" err="1" smtClean="0"/>
              <a:t>Leces</a:t>
            </a:r>
            <a:endParaRPr lang="en-US" dirty="0" smtClean="0"/>
          </a:p>
          <a:p>
            <a:pPr marL="514350" indent="-334963" algn="just">
              <a:buFont typeface="+mj-lt"/>
              <a:buAutoNum type="arabicPeriod"/>
            </a:pPr>
            <a:r>
              <a:rPr lang="en-US" dirty="0" err="1" smtClean="0"/>
              <a:t>Penafsiran</a:t>
            </a:r>
            <a:r>
              <a:rPr lang="en-US" dirty="0" smtClean="0"/>
              <a:t> </a:t>
            </a:r>
            <a:r>
              <a:rPr lang="en-US" dirty="0" err="1" smtClean="0"/>
              <a:t>dan</a:t>
            </a:r>
            <a:r>
              <a:rPr lang="en-US" dirty="0" smtClean="0"/>
              <a:t> </a:t>
            </a:r>
            <a:r>
              <a:rPr lang="en-US" dirty="0" err="1" smtClean="0"/>
              <a:t>pengulasan</a:t>
            </a:r>
            <a:r>
              <a:rPr lang="en-US" dirty="0" smtClean="0"/>
              <a:t> </a:t>
            </a:r>
            <a:r>
              <a:rPr lang="en-US" dirty="0" err="1" smtClean="0"/>
              <a:t>kembali</a:t>
            </a:r>
            <a:r>
              <a:rPr lang="en-US" dirty="0" smtClean="0"/>
              <a:t> </a:t>
            </a:r>
            <a:r>
              <a:rPr lang="en-US" dirty="0" err="1" smtClean="0"/>
              <a:t>secara</a:t>
            </a:r>
            <a:r>
              <a:rPr lang="en-US" dirty="0" smtClean="0"/>
              <a:t> </a:t>
            </a:r>
            <a:r>
              <a:rPr lang="en-US" dirty="0" err="1" smtClean="0"/>
              <a:t>deskriptif</a:t>
            </a:r>
            <a:r>
              <a:rPr lang="en-US" dirty="0" smtClean="0"/>
              <a:t> </a:t>
            </a:r>
            <a:r>
              <a:rPr lang="en-US" dirty="0" err="1" smtClean="0"/>
              <a:t>verifikasi</a:t>
            </a:r>
            <a:r>
              <a:rPr lang="en-US" dirty="0" smtClean="0"/>
              <a:t>.</a:t>
            </a:r>
          </a:p>
          <a:p>
            <a:pPr marL="514350" lvl="0" indent="-334963" algn="just">
              <a:buFont typeface="+mj-lt"/>
              <a:buAutoNum type="arabicPeriod"/>
            </a:pPr>
            <a:endParaRPr lang="en-US" dirty="0" smtClean="0"/>
          </a:p>
          <a:p>
            <a:pPr marL="514350" indent="-334963">
              <a:buFont typeface="+mj-lt"/>
              <a:buAutoNum type="arabicPeriod"/>
            </a:pPr>
            <a:endParaRPr lang="en-US" dirty="0"/>
          </a:p>
        </p:txBody>
      </p:sp>
      <p:sp>
        <p:nvSpPr>
          <p:cNvPr id="3" name="Title 2"/>
          <p:cNvSpPr>
            <a:spLocks noGrp="1"/>
          </p:cNvSpPr>
          <p:nvPr>
            <p:ph type="title"/>
          </p:nvPr>
        </p:nvSpPr>
        <p:spPr/>
        <p:txBody>
          <a:bodyPr>
            <a:normAutofit/>
          </a:bodyPr>
          <a:lstStyle/>
          <a:p>
            <a:pPr algn="ctr"/>
            <a:r>
              <a:rPr lang="en-US" sz="2800" dirty="0" err="1" smtClean="0"/>
              <a:t>Teknik</a:t>
            </a:r>
            <a:r>
              <a:rPr lang="en-US" sz="2800" dirty="0" smtClean="0"/>
              <a:t> </a:t>
            </a:r>
            <a:r>
              <a:rPr lang="en-US" sz="2800" dirty="0" err="1" smtClean="0"/>
              <a:t>Analisis</a:t>
            </a:r>
            <a:r>
              <a:rPr lang="en-US" sz="2800" dirty="0" smtClean="0"/>
              <a:t> Data</a:t>
            </a:r>
            <a:endParaRPr lang="en-US" sz="28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err="1" smtClean="0"/>
              <a:t>Sumber</a:t>
            </a:r>
            <a:r>
              <a:rPr lang="en-US" dirty="0" smtClean="0"/>
              <a:t> </a:t>
            </a:r>
            <a:r>
              <a:rPr lang="en-US" dirty="0" err="1" smtClean="0"/>
              <a:t>permodalan</a:t>
            </a:r>
            <a:r>
              <a:rPr lang="en-US" dirty="0" smtClean="0"/>
              <a:t> KSPS BMT UGT  </a:t>
            </a:r>
            <a:r>
              <a:rPr lang="en-US" dirty="0" err="1" smtClean="0"/>
              <a:t>Sidogiri</a:t>
            </a:r>
            <a:r>
              <a:rPr lang="en-US" dirty="0" smtClean="0"/>
              <a:t> Indonesia </a:t>
            </a:r>
            <a:r>
              <a:rPr lang="en-US" dirty="0" err="1" smtClean="0"/>
              <a:t>Cabang</a:t>
            </a:r>
            <a:r>
              <a:rPr lang="en-US" dirty="0" smtClean="0"/>
              <a:t> </a:t>
            </a:r>
            <a:r>
              <a:rPr lang="en-US" dirty="0" err="1" smtClean="0"/>
              <a:t>Leces</a:t>
            </a:r>
            <a:r>
              <a:rPr lang="en-US" dirty="0" smtClean="0"/>
              <a:t> </a:t>
            </a:r>
            <a:r>
              <a:rPr lang="en-US" dirty="0" err="1" smtClean="0"/>
              <a:t>diperoleh</a:t>
            </a:r>
            <a:r>
              <a:rPr lang="en-US" dirty="0" smtClean="0"/>
              <a:t> </a:t>
            </a:r>
            <a:r>
              <a:rPr lang="en-US" dirty="0" err="1" smtClean="0"/>
              <a:t>dari</a:t>
            </a:r>
            <a:r>
              <a:rPr lang="en-US" dirty="0" smtClean="0"/>
              <a:t> </a:t>
            </a:r>
            <a:r>
              <a:rPr lang="en-US" dirty="0" err="1" smtClean="0"/>
              <a:t>simpanan</a:t>
            </a:r>
            <a:r>
              <a:rPr lang="en-US" dirty="0" smtClean="0"/>
              <a:t> </a:t>
            </a:r>
            <a:r>
              <a:rPr lang="en-US" dirty="0" err="1" smtClean="0"/>
              <a:t>pokok</a:t>
            </a:r>
            <a:r>
              <a:rPr lang="en-US" dirty="0" smtClean="0"/>
              <a:t>, </a:t>
            </a:r>
            <a:r>
              <a:rPr lang="en-US" dirty="0" err="1" smtClean="0"/>
              <a:t>simpanan</a:t>
            </a:r>
            <a:r>
              <a:rPr lang="en-US" dirty="0" smtClean="0"/>
              <a:t> </a:t>
            </a:r>
            <a:r>
              <a:rPr lang="en-US" dirty="0" err="1" smtClean="0"/>
              <a:t>wajib</a:t>
            </a:r>
            <a:r>
              <a:rPr lang="en-US" dirty="0" smtClean="0"/>
              <a:t>, </a:t>
            </a:r>
            <a:r>
              <a:rPr lang="en-US" dirty="0" err="1" smtClean="0"/>
              <a:t>simpanan</a:t>
            </a:r>
            <a:r>
              <a:rPr lang="en-US" dirty="0" smtClean="0"/>
              <a:t> </a:t>
            </a:r>
            <a:r>
              <a:rPr lang="en-US" dirty="0" err="1" smtClean="0"/>
              <a:t>sukarela</a:t>
            </a:r>
            <a:r>
              <a:rPr lang="en-US" dirty="0" smtClean="0"/>
              <a:t>, modal </a:t>
            </a:r>
            <a:r>
              <a:rPr lang="en-US" dirty="0" err="1" smtClean="0"/>
              <a:t>penyertaan</a:t>
            </a:r>
            <a:r>
              <a:rPr lang="en-US" dirty="0" smtClean="0"/>
              <a:t> </a:t>
            </a:r>
            <a:r>
              <a:rPr lang="en-US" dirty="0" err="1" smtClean="0"/>
              <a:t>dan</a:t>
            </a:r>
            <a:r>
              <a:rPr lang="en-US" dirty="0" smtClean="0"/>
              <a:t> </a:t>
            </a:r>
            <a:r>
              <a:rPr lang="en-US" dirty="0" err="1" smtClean="0"/>
              <a:t>tabungan</a:t>
            </a:r>
            <a:r>
              <a:rPr lang="en-US" dirty="0" smtClean="0"/>
              <a:t> </a:t>
            </a:r>
            <a:r>
              <a:rPr lang="en-US" dirty="0" err="1" smtClean="0"/>
              <a:t>atau</a:t>
            </a:r>
            <a:r>
              <a:rPr lang="en-US" dirty="0" smtClean="0"/>
              <a:t> </a:t>
            </a:r>
            <a:r>
              <a:rPr lang="en-US" dirty="0" err="1" smtClean="0"/>
              <a:t>deposito</a:t>
            </a:r>
            <a:r>
              <a:rPr lang="en-US" dirty="0" smtClean="0"/>
              <a:t> </a:t>
            </a:r>
            <a:r>
              <a:rPr lang="en-US" dirty="0" err="1" smtClean="0"/>
              <a:t>dari</a:t>
            </a:r>
            <a:r>
              <a:rPr lang="en-US" dirty="0" smtClean="0"/>
              <a:t> </a:t>
            </a:r>
            <a:r>
              <a:rPr lang="en-US" dirty="0" err="1" smtClean="0"/>
              <a:t>nasabah</a:t>
            </a:r>
            <a:r>
              <a:rPr lang="en-US" dirty="0" smtClean="0"/>
              <a:t>. </a:t>
            </a:r>
            <a:r>
              <a:rPr lang="en-US" dirty="0" err="1" smtClean="0"/>
              <a:t>Untuk</a:t>
            </a:r>
            <a:r>
              <a:rPr lang="en-US" dirty="0" smtClean="0"/>
              <a:t> </a:t>
            </a:r>
            <a:r>
              <a:rPr lang="en-US" dirty="0" err="1" smtClean="0"/>
              <a:t>penentuan</a:t>
            </a:r>
            <a:r>
              <a:rPr lang="en-US" dirty="0" smtClean="0"/>
              <a:t> </a:t>
            </a:r>
            <a:r>
              <a:rPr lang="en-US" dirty="0" err="1" smtClean="0"/>
              <a:t>pembagian</a:t>
            </a:r>
            <a:r>
              <a:rPr lang="en-US" dirty="0" smtClean="0"/>
              <a:t> SHU </a:t>
            </a:r>
            <a:r>
              <a:rPr lang="en-US" dirty="0" err="1" smtClean="0"/>
              <a:t>dilaksanakan</a:t>
            </a:r>
            <a:r>
              <a:rPr lang="en-US" dirty="0" smtClean="0"/>
              <a:t> </a:t>
            </a:r>
            <a:r>
              <a:rPr lang="en-US" dirty="0" err="1" smtClean="0"/>
              <a:t>dalam</a:t>
            </a:r>
            <a:r>
              <a:rPr lang="en-US" dirty="0" smtClean="0"/>
              <a:t> </a:t>
            </a:r>
            <a:r>
              <a:rPr lang="en-US" dirty="0" err="1" smtClean="0"/>
              <a:t>Rapat</a:t>
            </a:r>
            <a:r>
              <a:rPr lang="en-US" dirty="0" smtClean="0"/>
              <a:t> </a:t>
            </a:r>
            <a:r>
              <a:rPr lang="en-US" dirty="0" err="1" smtClean="0"/>
              <a:t>Anggota</a:t>
            </a:r>
            <a:r>
              <a:rPr lang="en-US" dirty="0" smtClean="0"/>
              <a:t> </a:t>
            </a:r>
            <a:r>
              <a:rPr lang="en-US" dirty="0" err="1" smtClean="0"/>
              <a:t>Tahunan</a:t>
            </a:r>
            <a:endParaRPr lang="en-US" dirty="0"/>
          </a:p>
        </p:txBody>
      </p:sp>
      <p:sp>
        <p:nvSpPr>
          <p:cNvPr id="3" name="Title 2"/>
          <p:cNvSpPr>
            <a:spLocks noGrp="1"/>
          </p:cNvSpPr>
          <p:nvPr>
            <p:ph type="title"/>
          </p:nvPr>
        </p:nvSpPr>
        <p:spPr/>
        <p:txBody>
          <a:bodyPr>
            <a:noAutofit/>
          </a:bodyPr>
          <a:lstStyle/>
          <a:p>
            <a:pPr algn="ctr"/>
            <a:r>
              <a:rPr lang="en-US" sz="3200" dirty="0" smtClean="0"/>
              <a:t>HASIL PENELITIAN DAN PEMBAHASAN</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790389214"/>
              </p:ext>
            </p:extLst>
          </p:nvPr>
        </p:nvGraphicFramePr>
        <p:xfrm>
          <a:off x="107504" y="1428736"/>
          <a:ext cx="8928992"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939784"/>
          </a:xfrm>
        </p:spPr>
        <p:txBody>
          <a:bodyPr>
            <a:normAutofit fontScale="90000"/>
          </a:bodyPr>
          <a:lstStyle/>
          <a:p>
            <a:pPr algn="ctr"/>
            <a:r>
              <a:rPr lang="en-US" sz="2700" dirty="0" smtClean="0"/>
              <a:t>BAB  </a:t>
            </a:r>
            <a:r>
              <a:rPr lang="en-US" sz="2700" dirty="0" err="1" smtClean="0"/>
              <a:t>i</a:t>
            </a:r>
            <a:r>
              <a:rPr lang="en-US" sz="2700" dirty="0" smtClean="0"/>
              <a:t/>
            </a:r>
            <a:br>
              <a:rPr lang="en-US" sz="2700" dirty="0" smtClean="0"/>
            </a:br>
            <a:r>
              <a:rPr lang="en-US" sz="3100" dirty="0" smtClean="0"/>
              <a:t>PENDAHULUAN</a:t>
            </a:r>
            <a:r>
              <a:rPr lang="en-US" sz="3200" dirty="0" smtClean="0"/>
              <a:t/>
            </a:r>
            <a:br>
              <a:rPr lang="en-US" sz="3200" dirty="0" smtClean="0"/>
            </a:br>
            <a:endParaRPr lang="en-US" sz="3200"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KSPS BMT UGT  </a:t>
            </a:r>
            <a:r>
              <a:rPr lang="en-US" dirty="0" err="1" smtClean="0"/>
              <a:t>Sidogiri</a:t>
            </a:r>
            <a:r>
              <a:rPr lang="en-US" dirty="0" smtClean="0"/>
              <a:t> Indonesia </a:t>
            </a:r>
            <a:r>
              <a:rPr lang="en-US" dirty="0" err="1" smtClean="0"/>
              <a:t>Cabang</a:t>
            </a:r>
            <a:r>
              <a:rPr lang="en-US" dirty="0" smtClean="0"/>
              <a:t> </a:t>
            </a:r>
            <a:r>
              <a:rPr lang="en-US" dirty="0" err="1" smtClean="0"/>
              <a:t>Leces</a:t>
            </a:r>
            <a:r>
              <a:rPr lang="en-US" dirty="0" smtClean="0"/>
              <a:t> </a:t>
            </a:r>
            <a:r>
              <a:rPr lang="en-US" dirty="0" err="1" smtClean="0"/>
              <a:t>sebagai</a:t>
            </a:r>
            <a:r>
              <a:rPr lang="en-US" dirty="0" smtClean="0"/>
              <a:t> </a:t>
            </a:r>
            <a:r>
              <a:rPr lang="en-US" dirty="0" err="1" smtClean="0"/>
              <a:t>lembaga</a:t>
            </a:r>
            <a:r>
              <a:rPr lang="en-US" dirty="0" smtClean="0"/>
              <a:t> </a:t>
            </a:r>
            <a:r>
              <a:rPr lang="en-US" dirty="0" err="1" smtClean="0"/>
              <a:t>keuangan</a:t>
            </a:r>
            <a:r>
              <a:rPr lang="en-US" dirty="0" smtClean="0"/>
              <a:t> </a:t>
            </a:r>
            <a:r>
              <a:rPr lang="en-US" dirty="0" err="1" smtClean="0"/>
              <a:t>simpan</a:t>
            </a:r>
            <a:r>
              <a:rPr lang="en-US" dirty="0" smtClean="0"/>
              <a:t> </a:t>
            </a:r>
            <a:r>
              <a:rPr lang="en-US" dirty="0" err="1" smtClean="0"/>
              <a:t>pinjam</a:t>
            </a:r>
            <a:r>
              <a:rPr lang="en-US" dirty="0" smtClean="0"/>
              <a:t> </a:t>
            </a:r>
            <a:r>
              <a:rPr lang="en-US" dirty="0" err="1" smtClean="0"/>
              <a:t>syariah</a:t>
            </a:r>
            <a:r>
              <a:rPr lang="en-US" dirty="0" smtClean="0"/>
              <a:t> </a:t>
            </a:r>
            <a:r>
              <a:rPr lang="en-US" dirty="0" err="1" smtClean="0"/>
              <a:t>mempunyai</a:t>
            </a:r>
            <a:r>
              <a:rPr lang="en-US" dirty="0" smtClean="0"/>
              <a:t> </a:t>
            </a:r>
            <a:r>
              <a:rPr lang="en-US" dirty="0" err="1" smtClean="0"/>
              <a:t>produk-produk</a:t>
            </a:r>
            <a:r>
              <a:rPr lang="en-US" dirty="0" smtClean="0"/>
              <a:t> </a:t>
            </a:r>
            <a:r>
              <a:rPr lang="en-US" dirty="0" err="1" smtClean="0"/>
              <a:t>simpanan</a:t>
            </a:r>
            <a:r>
              <a:rPr lang="en-US" dirty="0" smtClean="0"/>
              <a:t> </a:t>
            </a:r>
            <a:r>
              <a:rPr lang="en-US" dirty="0" err="1" smtClean="0"/>
              <a:t>dan</a:t>
            </a:r>
            <a:r>
              <a:rPr lang="en-US" dirty="0" smtClean="0"/>
              <a:t> </a:t>
            </a:r>
            <a:r>
              <a:rPr lang="en-US" dirty="0" err="1" smtClean="0"/>
              <a:t>pembiayaan</a:t>
            </a:r>
            <a:r>
              <a:rPr lang="en-US" dirty="0" smtClean="0"/>
              <a:t>. </a:t>
            </a:r>
            <a:r>
              <a:rPr lang="en-US" dirty="0" err="1" smtClean="0"/>
              <a:t>Diantaranya</a:t>
            </a:r>
            <a:r>
              <a:rPr lang="en-US" dirty="0" smtClean="0"/>
              <a:t> </a:t>
            </a:r>
            <a:r>
              <a:rPr lang="en-US" dirty="0" err="1" smtClean="0"/>
              <a:t>produk</a:t>
            </a:r>
            <a:r>
              <a:rPr lang="en-US" dirty="0" smtClean="0"/>
              <a:t> </a:t>
            </a:r>
            <a:r>
              <a:rPr lang="en-US" dirty="0" err="1" smtClean="0"/>
              <a:t>simpanan</a:t>
            </a:r>
            <a:r>
              <a:rPr lang="en-US" dirty="0" smtClean="0"/>
              <a:t> </a:t>
            </a:r>
            <a:r>
              <a:rPr lang="en-US" dirty="0" err="1" smtClean="0"/>
              <a:t>mudharabah</a:t>
            </a:r>
            <a:r>
              <a:rPr lang="en-US" dirty="0" smtClean="0"/>
              <a:t> </a:t>
            </a:r>
            <a:r>
              <a:rPr lang="en-US" dirty="0" err="1" smtClean="0"/>
              <a:t>musyarakah</a:t>
            </a:r>
            <a:r>
              <a:rPr lang="en-US" dirty="0" smtClean="0"/>
              <a:t> </a:t>
            </a:r>
            <a:r>
              <a:rPr lang="en-US" dirty="0" err="1" smtClean="0"/>
              <a:t>dan</a:t>
            </a:r>
            <a:r>
              <a:rPr lang="en-US" dirty="0" smtClean="0"/>
              <a:t> </a:t>
            </a:r>
            <a:r>
              <a:rPr lang="en-US" dirty="0" err="1" smtClean="0"/>
              <a:t>pembiayaan</a:t>
            </a:r>
            <a:r>
              <a:rPr lang="en-US" dirty="0" smtClean="0"/>
              <a:t> </a:t>
            </a:r>
            <a:r>
              <a:rPr lang="en-US" dirty="0" err="1" smtClean="0"/>
              <a:t>mudharabah</a:t>
            </a:r>
            <a:r>
              <a:rPr lang="en-US" dirty="0" smtClean="0"/>
              <a:t>: </a:t>
            </a:r>
          </a:p>
          <a:p>
            <a:pPr algn="just"/>
            <a:r>
              <a:rPr lang="en-US" dirty="0" smtClean="0"/>
              <a:t>Total </a:t>
            </a:r>
            <a:r>
              <a:rPr lang="en-US" dirty="0" err="1" smtClean="0"/>
              <a:t>pembiayaan</a:t>
            </a:r>
            <a:r>
              <a:rPr lang="en-US" dirty="0" smtClean="0"/>
              <a:t> </a:t>
            </a:r>
            <a:r>
              <a:rPr lang="en-US" i="1" dirty="0" err="1" smtClean="0"/>
              <a:t>mudharabah</a:t>
            </a:r>
            <a:r>
              <a:rPr lang="en-US" i="1" dirty="0" smtClean="0"/>
              <a:t> </a:t>
            </a:r>
            <a:r>
              <a:rPr lang="en-US" i="1" dirty="0" err="1" smtClean="0"/>
              <a:t>pada</a:t>
            </a:r>
            <a:r>
              <a:rPr lang="en-US" i="1" dirty="0" smtClean="0"/>
              <a:t> </a:t>
            </a:r>
            <a:r>
              <a:rPr lang="en-US" i="1" dirty="0" err="1" smtClean="0"/>
              <a:t>akhir</a:t>
            </a:r>
            <a:r>
              <a:rPr lang="en-US" i="1" dirty="0" smtClean="0"/>
              <a:t> </a:t>
            </a:r>
            <a:r>
              <a:rPr lang="en-US" i="1" dirty="0" err="1" smtClean="0"/>
              <a:t>tahun</a:t>
            </a:r>
            <a:r>
              <a:rPr lang="en-US" i="1" dirty="0" smtClean="0"/>
              <a:t> 2015 </a:t>
            </a:r>
            <a:r>
              <a:rPr lang="en-US" i="1" dirty="0" err="1" smtClean="0"/>
              <a:t>sebesar</a:t>
            </a:r>
            <a:r>
              <a:rPr lang="en-US" i="1" dirty="0" smtClean="0"/>
              <a:t> </a:t>
            </a:r>
            <a:r>
              <a:rPr lang="en-US" i="1" dirty="0" err="1" smtClean="0"/>
              <a:t>Rp</a:t>
            </a:r>
            <a:r>
              <a:rPr lang="en-US" i="1" dirty="0" smtClean="0"/>
              <a:t> 431.988.100,00</a:t>
            </a:r>
            <a:endParaRPr lang="en-US" dirty="0"/>
          </a:p>
        </p:txBody>
      </p:sp>
      <p:sp>
        <p:nvSpPr>
          <p:cNvPr id="3" name="Title 2"/>
          <p:cNvSpPr>
            <a:spLocks noGrp="1"/>
          </p:cNvSpPr>
          <p:nvPr>
            <p:ph type="title"/>
          </p:nvPr>
        </p:nvSpPr>
        <p:spPr/>
        <p:txBody>
          <a:bodyPr>
            <a:noAutofit/>
          </a:bodyPr>
          <a:lstStyle/>
          <a:p>
            <a:pPr algn="ctr"/>
            <a:r>
              <a:rPr lang="en-US" sz="2800" b="0" dirty="0" err="1" smtClean="0">
                <a:solidFill>
                  <a:schemeClr val="tx1"/>
                </a:solidFill>
              </a:rPr>
              <a:t>Sistem</a:t>
            </a:r>
            <a:r>
              <a:rPr lang="en-US" sz="2800" b="0" dirty="0" smtClean="0">
                <a:solidFill>
                  <a:schemeClr val="tx1"/>
                </a:solidFill>
              </a:rPr>
              <a:t> </a:t>
            </a:r>
            <a:r>
              <a:rPr lang="en-US" sz="2800" b="0" dirty="0" err="1" smtClean="0">
                <a:solidFill>
                  <a:schemeClr val="tx1"/>
                </a:solidFill>
              </a:rPr>
              <a:t>Pembiayaan</a:t>
            </a:r>
            <a:r>
              <a:rPr lang="en-US" sz="2800" b="0" dirty="0" smtClean="0">
                <a:solidFill>
                  <a:schemeClr val="tx1"/>
                </a:solidFill>
              </a:rPr>
              <a:t> </a:t>
            </a:r>
            <a:r>
              <a:rPr lang="en-US" sz="2800" b="0" i="1" dirty="0" err="1" smtClean="0">
                <a:solidFill>
                  <a:schemeClr val="tx1"/>
                </a:solidFill>
              </a:rPr>
              <a:t>Mudharabah</a:t>
            </a:r>
            <a:r>
              <a:rPr lang="en-US" sz="2800" b="0" dirty="0" smtClean="0">
                <a:solidFill>
                  <a:schemeClr val="tx1"/>
                </a:solidFill>
              </a:rPr>
              <a:t> KSPS BMT UGT  </a:t>
            </a:r>
            <a:r>
              <a:rPr lang="en-US" sz="2800" b="0" dirty="0" err="1" smtClean="0">
                <a:solidFill>
                  <a:schemeClr val="tx1"/>
                </a:solidFill>
              </a:rPr>
              <a:t>Sidogiri</a:t>
            </a:r>
            <a:r>
              <a:rPr lang="en-US" sz="2800" b="0" dirty="0" smtClean="0">
                <a:solidFill>
                  <a:schemeClr val="tx1"/>
                </a:solidFill>
              </a:rPr>
              <a:t> Indonesia </a:t>
            </a:r>
            <a:r>
              <a:rPr lang="en-US" sz="2800" b="0" dirty="0" err="1" smtClean="0">
                <a:solidFill>
                  <a:schemeClr val="tx1"/>
                </a:solidFill>
              </a:rPr>
              <a:t>Cabang</a:t>
            </a:r>
            <a:r>
              <a:rPr lang="en-US" sz="2800" b="0" dirty="0" smtClean="0">
                <a:solidFill>
                  <a:schemeClr val="tx1"/>
                </a:solidFill>
              </a:rPr>
              <a:t> </a:t>
            </a:r>
            <a:r>
              <a:rPr lang="en-US" sz="2800" b="0" dirty="0" err="1" smtClean="0">
                <a:solidFill>
                  <a:schemeClr val="tx1"/>
                </a:solidFill>
              </a:rPr>
              <a:t>Leces</a:t>
            </a:r>
            <a:endParaRPr lang="en-US" sz="2800" b="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28670"/>
          <a:ext cx="8229600"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725470"/>
          </a:xfrm>
        </p:spPr>
        <p:txBody>
          <a:bodyPr>
            <a:noAutofit/>
          </a:bodyPr>
          <a:lstStyle/>
          <a:p>
            <a:pPr algn="ctr"/>
            <a:r>
              <a:rPr lang="en-US" sz="2800" b="0" dirty="0" smtClean="0">
                <a:latin typeface="Times New Roman" pitchFamily="18" charset="0"/>
                <a:cs typeface="Times New Roman" pitchFamily="18" charset="0"/>
              </a:rPr>
              <a:t>PROSES DALAM PEMBIAYAAN MUDHARABAH</a:t>
            </a:r>
            <a:endParaRPr lang="en-US" sz="2800" b="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KSPS BMT UGT  </a:t>
            </a:r>
            <a:r>
              <a:rPr lang="en-US" dirty="0" err="1" smtClean="0"/>
              <a:t>Sidogiri</a:t>
            </a:r>
            <a:r>
              <a:rPr lang="en-US" dirty="0" smtClean="0"/>
              <a:t> Indonesia </a:t>
            </a:r>
            <a:r>
              <a:rPr lang="en-US" dirty="0" err="1" smtClean="0"/>
              <a:t>Cabang</a:t>
            </a:r>
            <a:r>
              <a:rPr lang="en-US" dirty="0" smtClean="0"/>
              <a:t> </a:t>
            </a:r>
            <a:r>
              <a:rPr lang="en-US" dirty="0" err="1" smtClean="0"/>
              <a:t>Leces</a:t>
            </a:r>
            <a:r>
              <a:rPr lang="en-US" dirty="0" smtClean="0"/>
              <a:t> KSPS BMT UGT  </a:t>
            </a:r>
            <a:r>
              <a:rPr lang="en-US" dirty="0" err="1" smtClean="0"/>
              <a:t>Sidogiri</a:t>
            </a:r>
            <a:r>
              <a:rPr lang="en-US" dirty="0" smtClean="0"/>
              <a:t> Indonesia </a:t>
            </a:r>
            <a:r>
              <a:rPr lang="en-US" dirty="0" err="1" smtClean="0"/>
              <a:t>Cabang</a:t>
            </a:r>
            <a:r>
              <a:rPr lang="en-US" dirty="0" smtClean="0"/>
              <a:t> </a:t>
            </a:r>
            <a:r>
              <a:rPr lang="en-US" dirty="0" err="1" smtClean="0"/>
              <a:t>Leces</a:t>
            </a:r>
            <a:r>
              <a:rPr lang="en-US" dirty="0" smtClean="0"/>
              <a:t> </a:t>
            </a:r>
            <a:r>
              <a:rPr lang="en-US" dirty="0" err="1" smtClean="0"/>
              <a:t>memakai</a:t>
            </a:r>
            <a:r>
              <a:rPr lang="en-US" dirty="0" smtClean="0"/>
              <a:t> </a:t>
            </a:r>
            <a:r>
              <a:rPr lang="en-US" dirty="0" err="1" smtClean="0"/>
              <a:t>prinsip</a:t>
            </a:r>
            <a:r>
              <a:rPr lang="en-US" dirty="0" smtClean="0"/>
              <a:t> </a:t>
            </a:r>
            <a:r>
              <a:rPr lang="en-US" dirty="0" err="1" smtClean="0"/>
              <a:t>bagi</a:t>
            </a:r>
            <a:r>
              <a:rPr lang="en-US" dirty="0" smtClean="0"/>
              <a:t> </a:t>
            </a:r>
            <a:r>
              <a:rPr lang="en-US" dirty="0" err="1" smtClean="0"/>
              <a:t>laba</a:t>
            </a:r>
            <a:r>
              <a:rPr lang="en-US" dirty="0" smtClean="0"/>
              <a:t> </a:t>
            </a:r>
            <a:r>
              <a:rPr lang="en-US" dirty="0" err="1" smtClean="0"/>
              <a:t>sesuai</a:t>
            </a:r>
            <a:r>
              <a:rPr lang="en-US" dirty="0" smtClean="0"/>
              <a:t> yang </a:t>
            </a:r>
            <a:r>
              <a:rPr lang="en-US" dirty="0" err="1" smtClean="0"/>
              <a:t>tertera</a:t>
            </a:r>
            <a:r>
              <a:rPr lang="en-US" dirty="0" smtClean="0"/>
              <a:t> </a:t>
            </a:r>
            <a:r>
              <a:rPr lang="en-US" dirty="0" err="1" smtClean="0"/>
              <a:t>di</a:t>
            </a:r>
            <a:r>
              <a:rPr lang="en-US" dirty="0" smtClean="0"/>
              <a:t> </a:t>
            </a:r>
            <a:r>
              <a:rPr lang="en-US" dirty="0" err="1" smtClean="0"/>
              <a:t>poin</a:t>
            </a:r>
            <a:r>
              <a:rPr lang="en-US" dirty="0" smtClean="0"/>
              <a:t> 11 PSAK No.105 </a:t>
            </a:r>
            <a:r>
              <a:rPr lang="en-US" dirty="0" err="1" smtClean="0"/>
              <a:t>tentang</a:t>
            </a:r>
            <a:r>
              <a:rPr lang="en-US" dirty="0" smtClean="0"/>
              <a:t> </a:t>
            </a:r>
            <a:r>
              <a:rPr lang="en-US" dirty="0" err="1" smtClean="0"/>
              <a:t>prinsip</a:t>
            </a:r>
            <a:r>
              <a:rPr lang="en-US" dirty="0" smtClean="0"/>
              <a:t> </a:t>
            </a:r>
            <a:r>
              <a:rPr lang="en-US" dirty="0" err="1" smtClean="0"/>
              <a:t>pembagian</a:t>
            </a:r>
            <a:r>
              <a:rPr lang="en-US" dirty="0" smtClean="0"/>
              <a:t> </a:t>
            </a:r>
            <a:r>
              <a:rPr lang="en-US" dirty="0" err="1" smtClean="0"/>
              <a:t>hasil</a:t>
            </a:r>
            <a:r>
              <a:rPr lang="en-US" dirty="0" smtClean="0"/>
              <a:t> </a:t>
            </a:r>
            <a:r>
              <a:rPr lang="en-US" dirty="0" err="1" smtClean="0"/>
              <a:t>usaha</a:t>
            </a:r>
            <a:endParaRPr lang="en-US" dirty="0"/>
          </a:p>
        </p:txBody>
      </p:sp>
      <p:sp>
        <p:nvSpPr>
          <p:cNvPr id="3" name="Title 2"/>
          <p:cNvSpPr>
            <a:spLocks noGrp="1"/>
          </p:cNvSpPr>
          <p:nvPr>
            <p:ph type="title"/>
          </p:nvPr>
        </p:nvSpPr>
        <p:spPr/>
        <p:txBody>
          <a:bodyPr/>
          <a:lstStyle/>
          <a:p>
            <a:pPr algn="ctr"/>
            <a:r>
              <a:rPr lang="en-US" b="0" dirty="0" smtClean="0">
                <a:latin typeface="Times New Roman" pitchFamily="18" charset="0"/>
                <a:cs typeface="Times New Roman" pitchFamily="18" charset="0"/>
              </a:rPr>
              <a:t>PEMBAGIAN HASIL USAHA</a:t>
            </a:r>
            <a:endParaRPr lang="en-US" b="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Dana </a:t>
            </a:r>
            <a:r>
              <a:rPr lang="en-US" i="1" dirty="0" err="1" smtClean="0"/>
              <a:t>mudharabah</a:t>
            </a:r>
            <a:r>
              <a:rPr lang="en-US" dirty="0" smtClean="0"/>
              <a:t> yang </a:t>
            </a:r>
            <a:r>
              <a:rPr lang="en-US" dirty="0" err="1" smtClean="0"/>
              <a:t>disalurkan</a:t>
            </a:r>
            <a:r>
              <a:rPr lang="en-US" dirty="0" smtClean="0"/>
              <a:t> </a:t>
            </a:r>
            <a:r>
              <a:rPr lang="en-US" dirty="0" err="1" smtClean="0"/>
              <a:t>oleh</a:t>
            </a:r>
            <a:r>
              <a:rPr lang="en-US" dirty="0" smtClean="0"/>
              <a:t> BMT </a:t>
            </a:r>
            <a:r>
              <a:rPr lang="en-US" dirty="0" err="1" smtClean="0"/>
              <a:t>Syariah</a:t>
            </a:r>
            <a:r>
              <a:rPr lang="en-US" dirty="0" smtClean="0"/>
              <a:t> </a:t>
            </a:r>
            <a:r>
              <a:rPr lang="en-US" dirty="0" err="1" smtClean="0"/>
              <a:t>Sidogiri</a:t>
            </a:r>
            <a:r>
              <a:rPr lang="en-US" dirty="0" smtClean="0"/>
              <a:t> </a:t>
            </a:r>
            <a:r>
              <a:rPr lang="en-US" dirty="0" err="1" smtClean="0"/>
              <a:t>cabang</a:t>
            </a:r>
            <a:r>
              <a:rPr lang="en-US" dirty="0" smtClean="0"/>
              <a:t> Laces </a:t>
            </a:r>
            <a:r>
              <a:rPr lang="en-US" dirty="0" err="1" smtClean="0"/>
              <a:t>Probolinggo</a:t>
            </a:r>
            <a:r>
              <a:rPr lang="en-US" dirty="0" smtClean="0"/>
              <a:t> </a:t>
            </a:r>
            <a:r>
              <a:rPr lang="en-US" dirty="0" err="1" smtClean="0"/>
              <a:t>selaku</a:t>
            </a:r>
            <a:r>
              <a:rPr lang="en-US" dirty="0" smtClean="0"/>
              <a:t> </a:t>
            </a:r>
            <a:r>
              <a:rPr lang="en-US" dirty="0" err="1" smtClean="0"/>
              <a:t>pemilik</a:t>
            </a:r>
            <a:r>
              <a:rPr lang="en-US" dirty="0" smtClean="0"/>
              <a:t> </a:t>
            </a:r>
            <a:r>
              <a:rPr lang="en-US" dirty="0" err="1" smtClean="0"/>
              <a:t>dana</a:t>
            </a:r>
            <a:r>
              <a:rPr lang="en-US" dirty="0" smtClean="0"/>
              <a:t> </a:t>
            </a:r>
            <a:r>
              <a:rPr lang="en-US" dirty="0" err="1" smtClean="0"/>
              <a:t>diakui</a:t>
            </a:r>
            <a:r>
              <a:rPr lang="en-US" dirty="0" smtClean="0"/>
              <a:t> </a:t>
            </a:r>
            <a:r>
              <a:rPr lang="en-US" dirty="0" err="1" smtClean="0"/>
              <a:t>sebagai</a:t>
            </a:r>
            <a:r>
              <a:rPr lang="en-US" dirty="0" smtClean="0"/>
              <a:t> </a:t>
            </a:r>
            <a:r>
              <a:rPr lang="en-US" dirty="0" err="1" smtClean="0"/>
              <a:t>investasi</a:t>
            </a:r>
            <a:r>
              <a:rPr lang="en-US" dirty="0" smtClean="0"/>
              <a:t> </a:t>
            </a:r>
            <a:r>
              <a:rPr lang="en-US" i="1" dirty="0" err="1" smtClean="0"/>
              <a:t>mudharabah</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pembayaran</a:t>
            </a:r>
            <a:r>
              <a:rPr lang="en-US" dirty="0" smtClean="0"/>
              <a:t> </a:t>
            </a:r>
            <a:r>
              <a:rPr lang="en-US" dirty="0" err="1" smtClean="0"/>
              <a:t>kas</a:t>
            </a:r>
            <a:r>
              <a:rPr lang="en-US" dirty="0" smtClean="0"/>
              <a:t> </a:t>
            </a:r>
            <a:r>
              <a:rPr lang="en-US" dirty="0" err="1" smtClean="0"/>
              <a:t>atau</a:t>
            </a:r>
            <a:r>
              <a:rPr lang="en-US" dirty="0" smtClean="0"/>
              <a:t> </a:t>
            </a:r>
            <a:r>
              <a:rPr lang="en-US" dirty="0" err="1" smtClean="0"/>
              <a:t>penyerahan</a:t>
            </a:r>
            <a:r>
              <a:rPr lang="en-US" dirty="0" smtClean="0"/>
              <a:t> </a:t>
            </a:r>
            <a:r>
              <a:rPr lang="en-US" dirty="0" err="1" smtClean="0"/>
              <a:t>kas</a:t>
            </a:r>
            <a:r>
              <a:rPr lang="en-US" dirty="0" smtClean="0"/>
              <a:t> </a:t>
            </a:r>
            <a:r>
              <a:rPr lang="en-US" dirty="0" err="1" smtClean="0"/>
              <a:t>kepada</a:t>
            </a:r>
            <a:r>
              <a:rPr lang="en-US" dirty="0" smtClean="0"/>
              <a:t> </a:t>
            </a:r>
            <a:r>
              <a:rPr lang="en-US" dirty="0" err="1" smtClean="0"/>
              <a:t>pengelola</a:t>
            </a:r>
            <a:r>
              <a:rPr lang="en-US" dirty="0" smtClean="0"/>
              <a:t> </a:t>
            </a:r>
            <a:r>
              <a:rPr lang="en-US" dirty="0" err="1" smtClean="0"/>
              <a:t>dana</a:t>
            </a:r>
            <a:r>
              <a:rPr lang="en-US" dirty="0" smtClean="0"/>
              <a:t>. Hal </a:t>
            </a:r>
            <a:r>
              <a:rPr lang="en-US" dirty="0" err="1" smtClean="0"/>
              <a:t>tersebut</a:t>
            </a:r>
            <a:r>
              <a:rPr lang="en-US" dirty="0" smtClean="0"/>
              <a:t> </a:t>
            </a:r>
            <a:r>
              <a:rPr lang="en-US" dirty="0" err="1" smtClean="0"/>
              <a:t>telah</a:t>
            </a:r>
            <a:r>
              <a:rPr lang="en-US" dirty="0" smtClean="0"/>
              <a:t> </a:t>
            </a:r>
            <a:r>
              <a:rPr lang="en-US" dirty="0" err="1" smtClean="0"/>
              <a:t>sesuai</a:t>
            </a:r>
            <a:r>
              <a:rPr lang="en-US" dirty="0" smtClean="0"/>
              <a:t> </a:t>
            </a:r>
            <a:r>
              <a:rPr lang="en-US" dirty="0" err="1" smtClean="0"/>
              <a:t>dengan</a:t>
            </a:r>
            <a:r>
              <a:rPr lang="en-US" dirty="0" smtClean="0"/>
              <a:t> PSAK No. 105.</a:t>
            </a:r>
          </a:p>
        </p:txBody>
      </p:sp>
      <p:sp>
        <p:nvSpPr>
          <p:cNvPr id="3" name="Title 2"/>
          <p:cNvSpPr>
            <a:spLocks noGrp="1"/>
          </p:cNvSpPr>
          <p:nvPr>
            <p:ph type="title"/>
          </p:nvPr>
        </p:nvSpPr>
        <p:spPr/>
        <p:txBody>
          <a:bodyPr>
            <a:noAutofit/>
          </a:bodyPr>
          <a:lstStyle/>
          <a:p>
            <a:pPr algn="ctr"/>
            <a:r>
              <a:rPr lang="en-US" sz="3200" b="0" dirty="0" err="1" smtClean="0">
                <a:solidFill>
                  <a:schemeClr val="tx1"/>
                </a:solidFill>
                <a:latin typeface="Times New Roman" pitchFamily="18" charset="0"/>
                <a:cs typeface="Times New Roman" pitchFamily="18" charset="0"/>
              </a:rPr>
              <a:t>Pengakuan</a:t>
            </a:r>
            <a:r>
              <a:rPr lang="en-US" sz="3200" b="0" dirty="0" smtClean="0">
                <a:solidFill>
                  <a:schemeClr val="tx1"/>
                </a:solidFill>
                <a:latin typeface="Times New Roman" pitchFamily="18" charset="0"/>
                <a:cs typeface="Times New Roman" pitchFamily="18" charset="0"/>
              </a:rPr>
              <a:t> </a:t>
            </a:r>
            <a:r>
              <a:rPr lang="en-US" sz="3200" b="0" dirty="0" err="1" smtClean="0">
                <a:solidFill>
                  <a:schemeClr val="tx1"/>
                </a:solidFill>
                <a:latin typeface="Times New Roman" pitchFamily="18" charset="0"/>
                <a:cs typeface="Times New Roman" pitchFamily="18" charset="0"/>
              </a:rPr>
              <a:t>dan</a:t>
            </a:r>
            <a:r>
              <a:rPr lang="en-US" sz="3200" b="0" dirty="0" smtClean="0">
                <a:solidFill>
                  <a:schemeClr val="tx1"/>
                </a:solidFill>
                <a:latin typeface="Times New Roman" pitchFamily="18" charset="0"/>
                <a:cs typeface="Times New Roman" pitchFamily="18" charset="0"/>
              </a:rPr>
              <a:t> </a:t>
            </a:r>
            <a:r>
              <a:rPr lang="en-US" sz="3200" b="0" dirty="0" err="1" smtClean="0">
                <a:solidFill>
                  <a:schemeClr val="tx1"/>
                </a:solidFill>
                <a:latin typeface="Times New Roman" pitchFamily="18" charset="0"/>
                <a:cs typeface="Times New Roman" pitchFamily="18" charset="0"/>
              </a:rPr>
              <a:t>Pengukuran</a:t>
            </a:r>
            <a:r>
              <a:rPr lang="en-US" sz="3200" b="0" dirty="0" smtClean="0">
                <a:solidFill>
                  <a:schemeClr val="tx1"/>
                </a:solidFill>
                <a:latin typeface="Times New Roman" pitchFamily="18" charset="0"/>
                <a:cs typeface="Times New Roman" pitchFamily="18" charset="0"/>
              </a:rPr>
              <a:t> </a:t>
            </a:r>
            <a:r>
              <a:rPr lang="en-US" sz="3200" b="0" dirty="0" err="1" smtClean="0">
                <a:solidFill>
                  <a:schemeClr val="tx1"/>
                </a:solidFill>
                <a:latin typeface="Times New Roman" pitchFamily="18" charset="0"/>
                <a:cs typeface="Times New Roman" pitchFamily="18" charset="0"/>
              </a:rPr>
              <a:t>untuk</a:t>
            </a:r>
            <a:r>
              <a:rPr lang="en-US" sz="3200" b="0" dirty="0" smtClean="0">
                <a:solidFill>
                  <a:schemeClr val="tx1"/>
                </a:solidFill>
                <a:latin typeface="Times New Roman" pitchFamily="18" charset="0"/>
                <a:cs typeface="Times New Roman" pitchFamily="18" charset="0"/>
              </a:rPr>
              <a:t> </a:t>
            </a:r>
            <a:r>
              <a:rPr lang="en-US" sz="3200" b="0" dirty="0" err="1" smtClean="0">
                <a:solidFill>
                  <a:schemeClr val="tx1"/>
                </a:solidFill>
                <a:latin typeface="Times New Roman" pitchFamily="18" charset="0"/>
                <a:cs typeface="Times New Roman" pitchFamily="18" charset="0"/>
              </a:rPr>
              <a:t>Pemilik</a:t>
            </a:r>
            <a:r>
              <a:rPr lang="en-US" sz="3200" b="0" dirty="0" smtClean="0">
                <a:solidFill>
                  <a:schemeClr val="tx1"/>
                </a:solidFill>
                <a:latin typeface="Times New Roman" pitchFamily="18" charset="0"/>
                <a:cs typeface="Times New Roman" pitchFamily="18" charset="0"/>
              </a:rPr>
              <a:t> Dana</a:t>
            </a:r>
            <a:endParaRPr lang="en-US" sz="3200" b="0" dirty="0">
              <a:solidFill>
                <a:schemeClr val="tx1"/>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Autofit/>
          </a:bodyPr>
          <a:lstStyle/>
          <a:p>
            <a:pPr algn="ctr"/>
            <a:r>
              <a:rPr lang="en-US" sz="3200" b="0" dirty="0" smtClean="0">
                <a:latin typeface="Times New Roman" pitchFamily="18" charset="0"/>
                <a:cs typeface="Times New Roman" pitchFamily="18" charset="0"/>
              </a:rPr>
              <a:t>AKUNTANSI UNTUK PENGELOLA DANA</a:t>
            </a:r>
            <a:endParaRPr lang="en-US" sz="32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00042"/>
          <a:ext cx="8229600" cy="5507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KSPS BMT UGT  </a:t>
            </a:r>
            <a:r>
              <a:rPr lang="en-US" dirty="0" err="1" smtClean="0">
                <a:latin typeface="Times New Roman" pitchFamily="18" charset="0"/>
                <a:cs typeface="Times New Roman" pitchFamily="18" charset="0"/>
              </a:rPr>
              <a:t>Sidogiri</a:t>
            </a:r>
            <a:r>
              <a:rPr lang="en-US" dirty="0" smtClean="0">
                <a:latin typeface="Times New Roman" pitchFamily="18" charset="0"/>
                <a:cs typeface="Times New Roman" pitchFamily="18" charset="0"/>
              </a:rPr>
              <a:t> Indonesia </a:t>
            </a:r>
            <a:r>
              <a:rPr lang="en-US" dirty="0" err="1" smtClean="0">
                <a:latin typeface="Times New Roman" pitchFamily="18" charset="0"/>
                <a:cs typeface="Times New Roman" pitchFamily="18" charset="0"/>
              </a:rPr>
              <a:t>Cabang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Leces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menerapkan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kebijakan-kebijakan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seusai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PSAK 105 </a:t>
            </a:r>
            <a:r>
              <a:rPr lang="en-US" dirty="0" err="1" smtClean="0">
                <a:latin typeface="Times New Roman" pitchFamily="18" charset="0"/>
                <a:cs typeface="Times New Roman" pitchFamily="18" charset="0"/>
              </a:rPr>
              <a:t>tentang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pembiayaan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mudharabah</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Penerapan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akuntansi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mudharabah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KSPS BMT UGT  </a:t>
            </a:r>
            <a:r>
              <a:rPr lang="en-US" dirty="0" err="1" smtClean="0">
                <a:latin typeface="Times New Roman" pitchFamily="18" charset="0"/>
                <a:cs typeface="Times New Roman" pitchFamily="18" charset="0"/>
              </a:rPr>
              <a:t>Sidogiri</a:t>
            </a:r>
            <a:r>
              <a:rPr lang="en-US" dirty="0" smtClean="0">
                <a:latin typeface="Times New Roman" pitchFamily="18" charset="0"/>
                <a:cs typeface="Times New Roman" pitchFamily="18" charset="0"/>
              </a:rPr>
              <a:t> Indonesia </a:t>
            </a:r>
            <a:r>
              <a:rPr lang="en-US" dirty="0" err="1" smtClean="0">
                <a:latin typeface="Times New Roman" pitchFamily="18" charset="0"/>
                <a:cs typeface="Times New Roman" pitchFamily="18" charset="0"/>
              </a:rPr>
              <a:t>Cabang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Leces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sesuai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kriteria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syariat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iIslam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menggunakan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analisis</a:t>
            </a:r>
            <a:r>
              <a:rPr lang="en-US" dirty="0" smtClean="0">
                <a:latin typeface="Times New Roman" pitchFamily="18" charset="0"/>
                <a:cs typeface="Times New Roman" pitchFamily="18" charset="0"/>
              </a:rPr>
              <a:t> 5C </a:t>
            </a:r>
            <a:r>
              <a:rPr lang="en-US" dirty="0" err="1" smtClean="0">
                <a:latin typeface="Times New Roman" pitchFamily="18" charset="0"/>
                <a:cs typeface="Times New Roman" pitchFamily="18" charset="0"/>
              </a:rPr>
              <a:t>yaitu</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character, capacity, capital, condition, collateral.</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t>PENUTUP</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357719"/>
          </a:xfrm>
        </p:spPr>
        <p:txBody>
          <a:bodyPr/>
          <a:lstStyle/>
          <a:p>
            <a:pPr>
              <a:buNone/>
            </a:pPr>
            <a:endParaRPr lang="en-US" dirty="0" smtClean="0"/>
          </a:p>
          <a:p>
            <a:pPr>
              <a:buNone/>
            </a:pPr>
            <a:endParaRPr lang="en-US" dirty="0" smtClean="0"/>
          </a:p>
          <a:p>
            <a:pPr>
              <a:buNone/>
            </a:pPr>
            <a:endParaRPr lang="en-US" dirty="0" smtClean="0"/>
          </a:p>
          <a:p>
            <a:pPr algn="ctr">
              <a:buNone/>
            </a:pPr>
            <a:r>
              <a:rPr lang="en-US" sz="4400" b="1" dirty="0" smtClean="0">
                <a:latin typeface="Algerian" pitchFamily="82" charset="0"/>
              </a:rPr>
              <a:t>JZK  KHOIR</a:t>
            </a:r>
            <a:endParaRPr lang="en-US" sz="4400" b="1" dirty="0">
              <a:latin typeface="Algerian" pitchFamily="82"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3323023577"/>
              </p:ext>
            </p:extLst>
          </p:nvPr>
        </p:nvGraphicFramePr>
        <p:xfrm>
          <a:off x="457200" y="857232"/>
          <a:ext cx="8229600" cy="51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26614622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a:r>
              <a:rPr lang="en-US" dirty="0" smtClean="0"/>
              <a:t>RUMUSAN  MASALAH</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721831306"/>
              </p:ext>
            </p:extLst>
          </p:nvPr>
        </p:nvGraphicFramePr>
        <p:xfrm>
          <a:off x="457200" y="1785926"/>
          <a:ext cx="8229600" cy="4221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ctr"/>
            <a:r>
              <a:rPr lang="en-US" dirty="0" smtClean="0"/>
              <a:t>TUJUAN  PENELITIAN</a:t>
            </a:r>
            <a:endParaRPr lang="en-US"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28736"/>
          <a:ext cx="8401080"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85728"/>
            <a:ext cx="8229600" cy="1000132"/>
          </a:xfrm>
        </p:spPr>
        <p:txBody>
          <a:bodyPr>
            <a:normAutofit/>
          </a:bodyPr>
          <a:lstStyle/>
          <a:p>
            <a:pPr algn="ctr"/>
            <a:r>
              <a:rPr lang="en-US" sz="2400" dirty="0" smtClean="0"/>
              <a:t>BAB  II</a:t>
            </a:r>
            <a:br>
              <a:rPr lang="en-US" sz="2400" dirty="0" smtClean="0"/>
            </a:br>
            <a:r>
              <a:rPr lang="en-US" sz="2400" dirty="0" smtClean="0"/>
              <a:t>LANDASAN TEORI</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4422"/>
          <a:ext cx="8229600" cy="4792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r>
              <a:rPr lang="en-US" sz="2800" dirty="0" smtClean="0"/>
              <a:t>PENGERTIAN  MUDHARABAH</a:t>
            </a:r>
            <a:endParaRPr lang="en-US" sz="2800"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214290"/>
            <a:ext cx="8229600" cy="642966"/>
          </a:xfrm>
        </p:spPr>
        <p:txBody>
          <a:bodyPr>
            <a:normAutofit/>
          </a:bodyPr>
          <a:lstStyle/>
          <a:p>
            <a:r>
              <a:rPr lang="en-US" sz="2800" dirty="0" smtClean="0"/>
              <a:t>ATURAN – ATURAN </a:t>
            </a:r>
            <a:endParaRPr lang="en-US" sz="2800" dirty="0"/>
          </a:p>
        </p:txBody>
      </p:sp>
      <p:graphicFrame>
        <p:nvGraphicFramePr>
          <p:cNvPr id="4" name="Diagram 3"/>
          <p:cNvGraphicFramePr/>
          <p:nvPr>
            <p:extLst>
              <p:ext uri="{D42A27DB-BD31-4B8C-83A1-F6EECF244321}">
                <p14:modId xmlns:p14="http://schemas.microsoft.com/office/powerpoint/2010/main" xmlns="" val="3561582725"/>
              </p:ext>
            </p:extLst>
          </p:nvPr>
        </p:nvGraphicFramePr>
        <p:xfrm>
          <a:off x="35496" y="-27384"/>
          <a:ext cx="9001000"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xmlns="" val="2118696751"/>
              </p:ext>
            </p:extLst>
          </p:nvPr>
        </p:nvGraphicFramePr>
        <p:xfrm>
          <a:off x="0" y="4437112"/>
          <a:ext cx="9144000" cy="24208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6856" y="0"/>
            <a:ext cx="8229600" cy="1143000"/>
          </a:xfrm>
        </p:spPr>
        <p:txBody>
          <a:bodyPr>
            <a:normAutofit/>
          </a:bodyPr>
          <a:lstStyle/>
          <a:p>
            <a:r>
              <a:rPr lang="en-US" sz="2800" dirty="0" smtClean="0"/>
              <a:t>JENIS  MUDHARABAH</a:t>
            </a:r>
            <a:endParaRPr lang="en-US" sz="2800" dirty="0"/>
          </a:p>
        </p:txBody>
      </p:sp>
      <p:graphicFrame>
        <p:nvGraphicFramePr>
          <p:cNvPr id="4" name="Diagram 3"/>
          <p:cNvGraphicFramePr/>
          <p:nvPr>
            <p:extLst>
              <p:ext uri="{D42A27DB-BD31-4B8C-83A1-F6EECF244321}">
                <p14:modId xmlns:p14="http://schemas.microsoft.com/office/powerpoint/2010/main" xmlns="" val="899719778"/>
              </p:ext>
            </p:extLst>
          </p:nvPr>
        </p:nvGraphicFramePr>
        <p:xfrm>
          <a:off x="1619672" y="1052736"/>
          <a:ext cx="7056784" cy="5373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528</TotalTime>
  <Words>1239</Words>
  <Application>Microsoft Office PowerPoint</Application>
  <PresentationFormat>On-screen Show (4:3)</PresentationFormat>
  <Paragraphs>123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   PENERAPAN  PEMBIAYAAN MUDHARABAH </vt:lpstr>
      <vt:lpstr>BAB  i PENDAHULUAN </vt:lpstr>
      <vt:lpstr>Slide 3</vt:lpstr>
      <vt:lpstr>RUMUSAN  MASALAH</vt:lpstr>
      <vt:lpstr>TUJUAN  PENELITIAN</vt:lpstr>
      <vt:lpstr>BAB  II LANDASAN TEORI</vt:lpstr>
      <vt:lpstr>PENGERTIAN  MUDHARABAH</vt:lpstr>
      <vt:lpstr>ATURAN – ATURAN </vt:lpstr>
      <vt:lpstr>JENIS  MUDHARABAH</vt:lpstr>
      <vt:lpstr>RUKUN  MUDHARABAH</vt:lpstr>
      <vt:lpstr>DASAR HUKUM</vt:lpstr>
      <vt:lpstr>PROSES PEMBIAYAAN MUDHARABAH</vt:lpstr>
      <vt:lpstr>Pelaksanaan Standar Akuntansi Mudharabah pada KSPS BMT UGT  Sidogiri Indonesia Cabang Leces. </vt:lpstr>
      <vt:lpstr>KESEPAKATAN BAGI HASIL</vt:lpstr>
      <vt:lpstr>PEMBAGIAN  HASIL  USAHA</vt:lpstr>
      <vt:lpstr>PENGAKUAN &amp; PENGUKURAN UNTUK PEMILIK DANA</vt:lpstr>
      <vt:lpstr>BAB  III METODE   PENELITIAN </vt:lpstr>
      <vt:lpstr>Teknik Analisis Data</vt:lpstr>
      <vt:lpstr>HASIL PENELITIAN DAN PEMBAHASAN</vt:lpstr>
      <vt:lpstr>Sistem Pembiayaan Mudharabah KSPS BMT UGT  Sidogiri Indonesia Cabang Leces</vt:lpstr>
      <vt:lpstr>PROSES DALAM PEMBIAYAAN MUDHARABAH</vt:lpstr>
      <vt:lpstr>PEMBAGIAN HASIL USAHA</vt:lpstr>
      <vt:lpstr>Pengakuan dan Pengukuran untuk Pemilik Dana</vt:lpstr>
      <vt:lpstr>AKUNTANSI UNTUK PENGELOLA DANA</vt:lpstr>
      <vt:lpstr>Slide 25</vt:lpstr>
      <vt:lpstr>PENUTUP</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PENERAPAN  PEMBIAYAAN MUDHARABAH</dc:title>
  <dc:creator>RINA</dc:creator>
  <cp:lastModifiedBy>RINA</cp:lastModifiedBy>
  <cp:revision>67</cp:revision>
  <dcterms:created xsi:type="dcterms:W3CDTF">2016-04-29T00:36:38Z</dcterms:created>
  <dcterms:modified xsi:type="dcterms:W3CDTF">2016-10-07T04:12:01Z</dcterms:modified>
</cp:coreProperties>
</file>